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mov" ContentType="video/quicktime"/>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0" r:id="rId1"/>
  </p:sldMasterIdLst>
  <p:notesMasterIdLst>
    <p:notesMasterId r:id="rId31"/>
  </p:notesMasterIdLst>
  <p:handoutMasterIdLst>
    <p:handoutMasterId r:id="rId32"/>
  </p:handoutMasterIdLst>
  <p:sldIdLst>
    <p:sldId id="256" r:id="rId2"/>
    <p:sldId id="390" r:id="rId3"/>
    <p:sldId id="391" r:id="rId4"/>
    <p:sldId id="392" r:id="rId5"/>
    <p:sldId id="393" r:id="rId6"/>
    <p:sldId id="394" r:id="rId7"/>
    <p:sldId id="395" r:id="rId8"/>
    <p:sldId id="396" r:id="rId9"/>
    <p:sldId id="408" r:id="rId10"/>
    <p:sldId id="409" r:id="rId11"/>
    <p:sldId id="397" r:id="rId12"/>
    <p:sldId id="398" r:id="rId13"/>
    <p:sldId id="410" r:id="rId14"/>
    <p:sldId id="411" r:id="rId15"/>
    <p:sldId id="416" r:id="rId16"/>
    <p:sldId id="399" r:id="rId17"/>
    <p:sldId id="400" r:id="rId18"/>
    <p:sldId id="401" r:id="rId19"/>
    <p:sldId id="402" r:id="rId20"/>
    <p:sldId id="403" r:id="rId21"/>
    <p:sldId id="417" r:id="rId22"/>
    <p:sldId id="404" r:id="rId23"/>
    <p:sldId id="405" r:id="rId24"/>
    <p:sldId id="412" r:id="rId25"/>
    <p:sldId id="413" r:id="rId26"/>
    <p:sldId id="418" r:id="rId27"/>
    <p:sldId id="420" r:id="rId28"/>
    <p:sldId id="414" r:id="rId29"/>
    <p:sldId id="415" r:id="rId30"/>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D304BF0A-0909-A14C-9685-A4C38D91C7A2}">
          <p14:sldIdLst>
            <p14:sldId id="256"/>
            <p14:sldId id="390"/>
            <p14:sldId id="391"/>
            <p14:sldId id="392"/>
            <p14:sldId id="393"/>
            <p14:sldId id="394"/>
            <p14:sldId id="395"/>
            <p14:sldId id="396"/>
            <p14:sldId id="408"/>
            <p14:sldId id="409"/>
            <p14:sldId id="397"/>
            <p14:sldId id="398"/>
            <p14:sldId id="410"/>
            <p14:sldId id="411"/>
            <p14:sldId id="416"/>
            <p14:sldId id="399"/>
            <p14:sldId id="400"/>
            <p14:sldId id="401"/>
            <p14:sldId id="402"/>
            <p14:sldId id="403"/>
            <p14:sldId id="417"/>
            <p14:sldId id="404"/>
            <p14:sldId id="405"/>
            <p14:sldId id="412"/>
            <p14:sldId id="413"/>
            <p14:sldId id="418"/>
            <p14:sldId id="420"/>
            <p14:sldId id="414"/>
            <p14:sldId id="415"/>
          </p14:sldIdLst>
        </p14:section>
      </p14:sectionLst>
    </p:ext>
    <p:ext uri="{EFAFB233-063F-42B5-8137-9DF3F51BA10A}">
      <p15:sldGuideLst xmlns:p15="http://schemas.microsoft.com/office/powerpoint/2012/main">
        <p15:guide id="1" orient="horz" pos="147">
          <p15:clr>
            <a:srgbClr val="A4A3A4"/>
          </p15:clr>
        </p15:guide>
        <p15:guide id="2" orient="horz" pos="3897">
          <p15:clr>
            <a:srgbClr val="A4A3A4"/>
          </p15:clr>
        </p15:guide>
        <p15:guide id="3" orient="horz" pos="546" userDrawn="1">
          <p15:clr>
            <a:srgbClr val="A4A3A4"/>
          </p15:clr>
        </p15:guide>
        <p15:guide id="4" orient="horz" pos="738" userDrawn="1">
          <p15:clr>
            <a:srgbClr val="A4A3A4"/>
          </p15:clr>
        </p15:guide>
        <p15:guide id="5" orient="horz" pos="4319">
          <p15:clr>
            <a:srgbClr val="A4A3A4"/>
          </p15:clr>
        </p15:guide>
        <p15:guide id="6" orient="horz" pos="1272">
          <p15:clr>
            <a:srgbClr val="A4A3A4"/>
          </p15:clr>
        </p15:guide>
        <p15:guide id="9" pos="212">
          <p15:clr>
            <a:srgbClr val="A4A3A4"/>
          </p15:clr>
        </p15:guide>
        <p15:guide id="10" pos="7468" userDrawn="1">
          <p15:clr>
            <a:srgbClr val="A4A3A4"/>
          </p15:clr>
        </p15:guide>
        <p15:guide id="11" orient="horz" pos="3832">
          <p15:clr>
            <a:srgbClr val="A4A3A4"/>
          </p15:clr>
        </p15:guide>
        <p15:guide id="12" orient="horz" pos="386">
          <p15:clr>
            <a:srgbClr val="A4A3A4"/>
          </p15:clr>
        </p15:guide>
        <p15:guide id="13" orient="horz" pos="1024">
          <p15:clr>
            <a:srgbClr val="A4A3A4"/>
          </p15:clr>
        </p15:guide>
        <p15:guide id="14" pos="22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A35"/>
    <a:srgbClr val="19325C"/>
    <a:srgbClr val="003C4D"/>
    <a:srgbClr val="4E748B"/>
    <a:srgbClr val="7C98AD"/>
    <a:srgbClr val="D0D9DE"/>
    <a:srgbClr val="EFEFEF"/>
    <a:srgbClr val="0047CE"/>
    <a:srgbClr val="001871"/>
    <a:srgbClr val="64CC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autoAdjust="0"/>
    <p:restoredTop sz="82251" autoAdjust="0"/>
  </p:normalViewPr>
  <p:slideViewPr>
    <p:cSldViewPr snapToGrid="0">
      <p:cViewPr>
        <p:scale>
          <a:sx n="95" d="100"/>
          <a:sy n="95" d="100"/>
        </p:scale>
        <p:origin x="1120" y="336"/>
      </p:cViewPr>
      <p:guideLst>
        <p:guide orient="horz" pos="147"/>
        <p:guide orient="horz" pos="3897"/>
        <p:guide orient="horz" pos="546"/>
        <p:guide orient="horz" pos="738"/>
        <p:guide orient="horz" pos="4319"/>
        <p:guide orient="horz" pos="1272"/>
        <p:guide pos="212"/>
        <p:guide pos="7468"/>
        <p:guide orient="horz" pos="3832"/>
        <p:guide orient="horz" pos="386"/>
        <p:guide orient="horz" pos="1024"/>
        <p:guide pos="220"/>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26848"/>
    </p:cViewPr>
  </p:sorterViewPr>
  <p:notesViewPr>
    <p:cSldViewPr snapToGrid="0">
      <p:cViewPr varScale="1">
        <p:scale>
          <a:sx n="109" d="100"/>
          <a:sy n="109" d="100"/>
        </p:scale>
        <p:origin x="-4904" y="-10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smtClean="0">
                <a:solidFill>
                  <a:schemeClr val="accent1"/>
                </a:solidFill>
                <a:latin typeface="Salesforce Sans"/>
              </a:rPr>
              <a:t>Presentation Title</a:t>
            </a:r>
            <a:endParaRPr lang="en-US" dirty="0">
              <a:solidFill>
                <a:schemeClr val="accent1"/>
              </a:solidFill>
              <a:latin typeface="Salesforce Sans"/>
            </a:endParaRP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smtClean="0">
                <a:solidFill>
                  <a:schemeClr val="tx1">
                    <a:lumMod val="75000"/>
                    <a:lumOff val="25000"/>
                  </a:schemeClr>
                </a:solidFill>
                <a:latin typeface="Salesforce Sans"/>
              </a:rPr>
              <a:t>Date</a:t>
            </a:r>
            <a:endParaRPr lang="en-US" sz="1100" dirty="0">
              <a:solidFill>
                <a:schemeClr val="tx1">
                  <a:lumMod val="75000"/>
                  <a:lumOff val="25000"/>
                </a:schemeClr>
              </a:solidFill>
              <a:latin typeface="Salesforce Sans"/>
            </a:endParaRP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a:t>
            </a:r>
            <a:r>
              <a:rPr lang="en-US" sz="800" dirty="0" smtClean="0">
                <a:solidFill>
                  <a:schemeClr val="tx1">
                    <a:lumMod val="75000"/>
                    <a:lumOff val="25000"/>
                  </a:schemeClr>
                </a:solidFill>
                <a:latin typeface="Salesforce Sans"/>
              </a:rPr>
              <a:t>2015. </a:t>
            </a:r>
            <a:r>
              <a:rPr lang="en-US" sz="800" dirty="0">
                <a:solidFill>
                  <a:schemeClr val="tx1">
                    <a:lumMod val="75000"/>
                    <a:lumOff val="25000"/>
                  </a:schemeClr>
                </a:solidFill>
                <a:latin typeface="Salesforce Sans"/>
              </a:rPr>
              <a:t>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smtClean="0"/>
              <a:t>Presentation Title</a:t>
            </a:r>
            <a:endParaRPr lang="en-US" dirty="0"/>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smtClean="0"/>
              <a:t>Date</a:t>
            </a:r>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smtClean="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smtClean="0"/>
              <a:t>Copyright Salesforce 2015.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Programmers</a:t>
            </a:r>
            <a:r>
              <a:rPr lang="en-US" baseline="0" dirty="0" smtClean="0"/>
              <a:t> can be "passionate" about their tools.  Especially their editors.</a:t>
            </a:r>
          </a:p>
          <a:p>
            <a:endParaRPr lang="en-US" baseline="0" dirty="0" smtClean="0"/>
          </a:p>
          <a:p>
            <a:r>
              <a:rPr lang="en-US" baseline="0" dirty="0" smtClean="0"/>
              <a:t>You probably know someone, or maybe you ARE someone, that when writing code, has a moderate to.. let's say "strong" opinion about which editor they use.</a:t>
            </a:r>
          </a:p>
          <a:p>
            <a:endParaRPr lang="en-US" baseline="0" dirty="0" smtClean="0"/>
          </a:p>
          <a:p>
            <a:r>
              <a:rPr lang="en-US" baseline="0" dirty="0" smtClean="0"/>
              <a:t>This isn’t a necessarily bad thing.  Some editors (like vi, for example) are just better than other editors.  But really it is a personal choice.  Everyone should be free to choose the editor that works best for THEM.</a:t>
            </a:r>
          </a:p>
          <a:p>
            <a:endParaRPr lang="en-US" baseline="0" dirty="0" smtClean="0"/>
          </a:p>
          <a:p>
            <a:r>
              <a:rPr lang="en-US" baseline="0" dirty="0" smtClean="0"/>
              <a:t>Unfortunately, there isn't too wide a selection of editors for Salesforce development, I think.  At least not as wide a selection that you would have if you were working with a different platform.</a:t>
            </a:r>
          </a:p>
        </p:txBody>
      </p:sp>
    </p:spTree>
    <p:extLst>
      <p:ext uri="{BB962C8B-B14F-4D97-AF65-F5344CB8AC3E}">
        <p14:creationId xmlns:p14="http://schemas.microsoft.com/office/powerpoint/2010/main" val="1503419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organize these file-like objects</a:t>
            </a:r>
            <a:r>
              <a:rPr lang="en-US" baseline="0" dirty="0" smtClean="0"/>
              <a:t> into directories.</a:t>
            </a:r>
          </a:p>
          <a:p>
            <a:endParaRPr lang="en-US" baseline="0" dirty="0" smtClean="0"/>
          </a:p>
          <a:p>
            <a:r>
              <a:rPr lang="en-US" baseline="0" dirty="0" smtClean="0"/>
              <a:t>We could use normal file-system commands to manipulate them.</a:t>
            </a:r>
          </a:p>
          <a:p>
            <a:endParaRPr lang="en-US" baseline="0" dirty="0" smtClean="0"/>
          </a:p>
          <a:p>
            <a:r>
              <a:rPr lang="en-US" baseline="0" dirty="0" smtClean="0"/>
              <a:t>We could use any editor we like to modify them.</a:t>
            </a:r>
          </a:p>
          <a:p>
            <a:endParaRPr lang="en-US" baseline="0" dirty="0" smtClean="0"/>
          </a:p>
          <a:p>
            <a:r>
              <a:rPr lang="en-US" baseline="0" dirty="0" smtClean="0"/>
              <a:t>And more?</a:t>
            </a:r>
          </a:p>
          <a:p>
            <a:endParaRPr lang="en-US" baseline="0" dirty="0" smtClean="0"/>
          </a:p>
          <a:p>
            <a:r>
              <a:rPr lang="en-US" baseline="0" dirty="0" smtClean="0"/>
              <a:t>I decided to see how far I could push this concept.</a:t>
            </a:r>
          </a:p>
          <a:p>
            <a:endParaRPr lang="en-US" baseline="0" dirty="0" smtClean="0"/>
          </a:p>
          <a:p>
            <a:r>
              <a:rPr lang="en-US" dirty="0" smtClean="0"/>
              <a:t>First, I considered using FUSE</a:t>
            </a:r>
            <a:r>
              <a:rPr lang="en-US" baseline="0" dirty="0" smtClean="0"/>
              <a:t> (</a:t>
            </a:r>
            <a:r>
              <a:rPr lang="en-US" baseline="0" dirty="0" err="1" smtClean="0"/>
              <a:t>Filesystem</a:t>
            </a:r>
            <a:r>
              <a:rPr lang="en-US" baseline="0" dirty="0" smtClean="0"/>
              <a:t> in </a:t>
            </a:r>
            <a:r>
              <a:rPr lang="en-US" baseline="0" dirty="0" err="1" smtClean="0"/>
              <a:t>Userspace</a:t>
            </a:r>
            <a:r>
              <a:rPr lang="en-US" baseline="0" dirty="0" smtClean="0"/>
              <a:t>).  Unfortunately, I’m not a C programmer, and the bindings for python and node did not have great documentation.  Also, FUSE is best supported in the GNU/Linux world, and other platforms only support it to varying degrees</a:t>
            </a:r>
            <a:endParaRPr lang="en-US" dirty="0" smtClean="0"/>
          </a:p>
        </p:txBody>
      </p:sp>
    </p:spTree>
    <p:extLst>
      <p:ext uri="{BB962C8B-B14F-4D97-AF65-F5344CB8AC3E}">
        <p14:creationId xmlns:p14="http://schemas.microsoft.com/office/powerpoint/2010/main" val="1685402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Eventually, I found the node-</a:t>
            </a:r>
            <a:r>
              <a:rPr lang="en-US" baseline="0" dirty="0" err="1" smtClean="0"/>
              <a:t>nfs</a:t>
            </a:r>
            <a:r>
              <a:rPr lang="en-US" baseline="0" dirty="0" smtClean="0"/>
              <a:t> module, released by </a:t>
            </a:r>
            <a:r>
              <a:rPr lang="en-US" baseline="0" dirty="0" err="1" smtClean="0"/>
              <a:t>Joyent</a:t>
            </a:r>
            <a:r>
              <a:rPr lang="en-US" baseline="0" dirty="0" smtClean="0"/>
              <a:t>, last year, that implements the Network </a:t>
            </a:r>
            <a:r>
              <a:rPr lang="en-US" baseline="0" dirty="0" err="1" smtClean="0"/>
              <a:t>Filesystem</a:t>
            </a:r>
            <a:r>
              <a:rPr lang="en-US" baseline="0" dirty="0" smtClean="0"/>
              <a:t> Protocol to do pretty much *exactly* what I was envisioning, but for their Manta Storage Service.  As </a:t>
            </a:r>
            <a:r>
              <a:rPr lang="en-US" baseline="0" dirty="0" err="1" smtClean="0"/>
              <a:t>Joyent</a:t>
            </a:r>
            <a:r>
              <a:rPr lang="en-US" baseline="0" dirty="0" smtClean="0"/>
              <a:t> points out in their launch announcement, NFS is supported natively in GNU/Linux, OS X, newer versions of Windows, and lots more.</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12</a:t>
            </a:fld>
            <a:endParaRPr lang="en-US"/>
          </a:p>
        </p:txBody>
      </p:sp>
    </p:spTree>
    <p:extLst>
      <p:ext uri="{BB962C8B-B14F-4D97-AF65-F5344CB8AC3E}">
        <p14:creationId xmlns:p14="http://schemas.microsoft.com/office/powerpoint/2010/main" val="181447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 ended up with is essentially a mash-up of the Tooling API and a</a:t>
            </a:r>
            <a:r>
              <a:rPr lang="en-US" baseline="0" dirty="0" smtClean="0"/>
              <a:t> custom </a:t>
            </a:r>
            <a:r>
              <a:rPr lang="en-US" dirty="0" smtClean="0"/>
              <a:t>NFS server.</a:t>
            </a:r>
          </a:p>
          <a:p>
            <a:endParaRPr lang="en-US" dirty="0" smtClean="0"/>
          </a:p>
          <a:p>
            <a:r>
              <a:rPr lang="en-US" dirty="0" smtClean="0"/>
              <a:t>Before I get into the specifics of how I glued these components together, let me talk about the Tooling API and the NFS protocol separately.</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13</a:t>
            </a:fld>
            <a:endParaRPr lang="en-US"/>
          </a:p>
        </p:txBody>
      </p:sp>
    </p:spTree>
    <p:extLst>
      <p:ext uri="{BB962C8B-B14F-4D97-AF65-F5344CB8AC3E}">
        <p14:creationId xmlns:p14="http://schemas.microsoft.com/office/powerpoint/2010/main" val="61033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Tooling API is a REST API that exposes the following resources:</a:t>
            </a:r>
          </a:p>
          <a:p>
            <a:endParaRPr lang="en-US" dirty="0" smtClean="0"/>
          </a:p>
          <a:p>
            <a:r>
              <a:rPr lang="en-US" dirty="0" err="1" smtClean="0"/>
              <a:t>ApexClass</a:t>
            </a:r>
            <a:r>
              <a:rPr lang="en-US" dirty="0" smtClean="0"/>
              <a:t>, </a:t>
            </a:r>
            <a:r>
              <a:rPr lang="en-US" dirty="0" err="1" smtClean="0"/>
              <a:t>ApexComponent</a:t>
            </a:r>
            <a:r>
              <a:rPr lang="en-US" dirty="0" smtClean="0"/>
              <a:t>,</a:t>
            </a:r>
            <a:r>
              <a:rPr lang="en-US" baseline="0" dirty="0" smtClean="0"/>
              <a:t> </a:t>
            </a:r>
            <a:r>
              <a:rPr lang="en-US" baseline="0" dirty="0" err="1" smtClean="0"/>
              <a:t>ApexPage</a:t>
            </a:r>
            <a:r>
              <a:rPr lang="en-US" baseline="0" dirty="0" smtClean="0"/>
              <a:t>, and </a:t>
            </a:r>
            <a:r>
              <a:rPr lang="en-US" baseline="0" dirty="0" err="1" smtClean="0"/>
              <a:t>ApexTrigger</a:t>
            </a:r>
            <a:r>
              <a:rPr lang="en-US" baseline="0" dirty="0" smtClean="0"/>
              <a:t>.  These resources represent the metadata definitions of those code objects in an org.  You can create these, delete these, etc.</a:t>
            </a:r>
          </a:p>
          <a:p>
            <a:endParaRPr lang="en-US" baseline="0" dirty="0" smtClean="0"/>
          </a:p>
          <a:p>
            <a:r>
              <a:rPr lang="en-US" baseline="0" dirty="0" smtClean="0"/>
              <a:t>The </a:t>
            </a:r>
            <a:r>
              <a:rPr lang="en-US" baseline="0" dirty="0" err="1" smtClean="0"/>
              <a:t>MetadataContainer</a:t>
            </a:r>
            <a:r>
              <a:rPr lang="en-US" baseline="0" dirty="0" smtClean="0"/>
              <a:t> resource represents a temporary workspace for storing metadata objects that are being worked on.</a:t>
            </a:r>
          </a:p>
          <a:p>
            <a:endParaRPr lang="en-US" baseline="0" dirty="0" smtClean="0"/>
          </a:p>
          <a:p>
            <a:r>
              <a:rPr lang="en-US" baseline="0" dirty="0" err="1" smtClean="0"/>
              <a:t>ApexClassMember</a:t>
            </a:r>
            <a:r>
              <a:rPr lang="en-US" baseline="0" dirty="0" smtClean="0"/>
              <a:t>, </a:t>
            </a:r>
            <a:r>
              <a:rPr lang="en-US" baseline="0" dirty="0" err="1" smtClean="0"/>
              <a:t>ApexComponentMember</a:t>
            </a:r>
            <a:r>
              <a:rPr lang="en-US" baseline="0" dirty="0" smtClean="0"/>
              <a:t>, </a:t>
            </a:r>
            <a:r>
              <a:rPr lang="en-US" baseline="0" dirty="0" err="1" smtClean="0"/>
              <a:t>ApexPageMember</a:t>
            </a:r>
            <a:r>
              <a:rPr lang="en-US" baseline="0" dirty="0" smtClean="0"/>
              <a:t> and the </a:t>
            </a:r>
            <a:r>
              <a:rPr lang="en-US" baseline="0" dirty="0" err="1" smtClean="0"/>
              <a:t>ApexTriggerMember</a:t>
            </a:r>
            <a:r>
              <a:rPr lang="en-US" baseline="0" dirty="0" smtClean="0"/>
              <a:t> resources represent working copies of metadata objects that live inside a </a:t>
            </a:r>
            <a:r>
              <a:rPr lang="en-US" baseline="0" dirty="0" err="1" smtClean="0"/>
              <a:t>MetadataContainer</a:t>
            </a:r>
            <a:r>
              <a:rPr lang="en-US" baseline="0" dirty="0" smtClean="0"/>
              <a:t>.</a:t>
            </a:r>
          </a:p>
          <a:p>
            <a:endParaRPr lang="en-US" baseline="0" dirty="0" smtClean="0"/>
          </a:p>
          <a:p>
            <a:r>
              <a:rPr lang="en-US" baseline="0" dirty="0" smtClean="0"/>
              <a:t>The </a:t>
            </a:r>
            <a:r>
              <a:rPr lang="en-US" baseline="0" dirty="0" err="1" smtClean="0"/>
              <a:t>ContainerAsyncRequest</a:t>
            </a:r>
            <a:r>
              <a:rPr lang="en-US" baseline="0" dirty="0" smtClean="0"/>
              <a:t> resource is used to initiate a deployment of objects from a </a:t>
            </a:r>
            <a:r>
              <a:rPr lang="en-US" baseline="0" dirty="0" err="1" smtClean="0"/>
              <a:t>MetadataContainer</a:t>
            </a:r>
            <a:r>
              <a:rPr lang="en-US" baseline="0" dirty="0" smtClean="0"/>
              <a:t> to the org.  Creating an instance of one of these resources initiates the deployment.</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14</a:t>
            </a:fld>
            <a:endParaRPr lang="en-US"/>
          </a:p>
        </p:txBody>
      </p:sp>
    </p:spTree>
    <p:extLst>
      <p:ext uri="{BB962C8B-B14F-4D97-AF65-F5344CB8AC3E}">
        <p14:creationId xmlns:p14="http://schemas.microsoft.com/office/powerpoint/2010/main" val="1685032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how these objects are used together, let’s take</a:t>
            </a:r>
            <a:r>
              <a:rPr lang="en-US" baseline="0" dirty="0" smtClean="0"/>
              <a:t> a look at how the Developer Console handles a simple </a:t>
            </a:r>
            <a:r>
              <a:rPr lang="en-US" baseline="0" dirty="0" err="1" smtClean="0"/>
              <a:t>exhange</a:t>
            </a:r>
            <a:r>
              <a:rPr lang="en-US" baseline="0" dirty="0" smtClean="0"/>
              <a:t>.</a:t>
            </a:r>
          </a:p>
          <a:p>
            <a:endParaRPr lang="en-US" baseline="0" dirty="0" smtClean="0"/>
          </a:p>
          <a:p>
            <a:r>
              <a:rPr lang="en-US" baseline="0" dirty="0" smtClean="0"/>
              <a:t>Here, I opened the Developer Console, then chose ‘File’ and then ‘Open’.  I double clicked on one of the pages in my org.  You can see the query against the tooling API here that is done in order to give me a list of files to choose from.  After I chose a file, another query fetches the content of the page in order to display in the editor.</a:t>
            </a:r>
          </a:p>
          <a:p>
            <a:endParaRPr lang="en-US" baseline="0" dirty="0" smtClean="0"/>
          </a:p>
          <a:p>
            <a:r>
              <a:rPr lang="en-US" baseline="0" dirty="0" smtClean="0"/>
              <a:t>Even though the concepts of creating or updating an object inside of a </a:t>
            </a:r>
            <a:r>
              <a:rPr lang="en-US" baseline="0" dirty="0" err="1" smtClean="0"/>
              <a:t>MetadataContainer</a:t>
            </a:r>
            <a:r>
              <a:rPr lang="en-US" baseline="0" dirty="0" smtClean="0"/>
              <a:t> and deploying it are separate, the Developer Console treats the ‘Save’ action as doing both.  It creates an </a:t>
            </a:r>
            <a:r>
              <a:rPr lang="en-US" baseline="0" dirty="0" err="1" smtClean="0"/>
              <a:t>ApexPageMember</a:t>
            </a:r>
            <a:r>
              <a:rPr lang="en-US" baseline="0" dirty="0" smtClean="0"/>
              <a:t> object in the </a:t>
            </a:r>
            <a:r>
              <a:rPr lang="en-US" baseline="0" dirty="0" err="1" smtClean="0"/>
              <a:t>MetadataContainer</a:t>
            </a:r>
            <a:r>
              <a:rPr lang="en-US" baseline="0" dirty="0" smtClean="0"/>
              <a:t> that represents the </a:t>
            </a:r>
            <a:r>
              <a:rPr lang="en-US" baseline="0" dirty="0" err="1" smtClean="0"/>
              <a:t>ApexPage</a:t>
            </a:r>
            <a:r>
              <a:rPr lang="en-US" baseline="0" dirty="0" smtClean="0"/>
              <a:t> that I just edited and saved, and then immediately initiates a deployment of that content by creating a </a:t>
            </a:r>
            <a:r>
              <a:rPr lang="en-US" baseline="0" dirty="0" err="1" smtClean="0"/>
              <a:t>ContainerAsyncRequest</a:t>
            </a:r>
            <a:r>
              <a:rPr lang="en-US" baseline="0" dirty="0" smtClean="0"/>
              <a:t> object.</a:t>
            </a:r>
          </a:p>
          <a:p>
            <a:endParaRPr lang="en-US" baseline="0" dirty="0" smtClean="0"/>
          </a:p>
          <a:p>
            <a:r>
              <a:rPr lang="en-US" baseline="0" dirty="0" smtClean="0"/>
              <a:t>Eventually, the Developer Console queries the status of that </a:t>
            </a:r>
            <a:r>
              <a:rPr lang="en-US" baseline="0" dirty="0" err="1" smtClean="0"/>
              <a:t>ContainerAsyncRequest</a:t>
            </a:r>
            <a:r>
              <a:rPr lang="en-US" baseline="0" dirty="0" smtClean="0"/>
              <a:t> object and finds that the deployment succeeded.</a:t>
            </a:r>
          </a:p>
          <a:p>
            <a:endParaRPr lang="en-US" baseline="0" dirty="0" smtClean="0"/>
          </a:p>
          <a:p>
            <a:r>
              <a:rPr lang="en-US" baseline="0" dirty="0" smtClean="0"/>
              <a:t>Finally, the Developer Console queries the </a:t>
            </a:r>
            <a:r>
              <a:rPr lang="en-US" baseline="0" dirty="0" err="1" smtClean="0"/>
              <a:t>ApexPageMember</a:t>
            </a:r>
            <a:r>
              <a:rPr lang="en-US" baseline="0" dirty="0" smtClean="0"/>
              <a:t> that it created earlier, and fetches fresh details of this object.  Note that the </a:t>
            </a:r>
            <a:r>
              <a:rPr lang="en-US" baseline="0" dirty="0" err="1" smtClean="0"/>
              <a:t>MetadataContainerId</a:t>
            </a:r>
            <a:r>
              <a:rPr lang="en-US" baseline="0" dirty="0" smtClean="0"/>
              <a:t> of the </a:t>
            </a:r>
            <a:r>
              <a:rPr lang="en-US" baseline="0" dirty="0" err="1" smtClean="0"/>
              <a:t>ApexPageMember</a:t>
            </a:r>
            <a:r>
              <a:rPr lang="en-US" baseline="0" dirty="0" smtClean="0"/>
              <a:t> has changed after the deployment.  The member gets </a:t>
            </a:r>
            <a:r>
              <a:rPr lang="en-US" baseline="0" dirty="0" err="1" smtClean="0"/>
              <a:t>reparented</a:t>
            </a:r>
            <a:r>
              <a:rPr lang="en-US" baseline="0" dirty="0" smtClean="0"/>
              <a:t> to the </a:t>
            </a:r>
            <a:r>
              <a:rPr lang="en-US" baseline="0" dirty="0" err="1" smtClean="0"/>
              <a:t>ContainerAsyncResult</a:t>
            </a:r>
            <a:r>
              <a:rPr lang="en-US" baseline="0" dirty="0" smtClean="0"/>
              <a:t>, and is no longer a member of the </a:t>
            </a:r>
            <a:r>
              <a:rPr lang="en-US" baseline="0" dirty="0" err="1" smtClean="0"/>
              <a:t>MetadataContainer</a:t>
            </a:r>
            <a:r>
              <a:rPr lang="en-US" baseline="0" dirty="0" smtClean="0"/>
              <a: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16</a:t>
            </a:fld>
            <a:endParaRPr lang="en-US"/>
          </a:p>
        </p:txBody>
      </p:sp>
    </p:spTree>
    <p:extLst>
      <p:ext uri="{BB962C8B-B14F-4D97-AF65-F5344CB8AC3E}">
        <p14:creationId xmlns:p14="http://schemas.microsoft.com/office/powerpoint/2010/main" val="1219000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a very short delay between when the </a:t>
            </a:r>
            <a:r>
              <a:rPr lang="en-US" baseline="0" dirty="0" err="1" smtClean="0"/>
              <a:t>ContainerAsyncRequest</a:t>
            </a:r>
            <a:r>
              <a:rPr lang="en-US" baseline="0" dirty="0" smtClean="0"/>
              <a:t> is created and when the Developer Console queries for the result.</a:t>
            </a:r>
          </a:p>
          <a:p>
            <a:endParaRPr lang="en-US" baseline="0" dirty="0" smtClean="0"/>
          </a:p>
          <a:p>
            <a:r>
              <a:rPr lang="en-US" baseline="0" dirty="0" smtClean="0"/>
              <a:t>The Developer Console developers do something that is very clever here, so I want to point it out.</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17</a:t>
            </a:fld>
            <a:endParaRPr lang="en-US"/>
          </a:p>
        </p:txBody>
      </p:sp>
    </p:spTree>
    <p:extLst>
      <p:ext uri="{BB962C8B-B14F-4D97-AF65-F5344CB8AC3E}">
        <p14:creationId xmlns:p14="http://schemas.microsoft.com/office/powerpoint/2010/main" val="1070858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entire time that the Developer Console is running, it is connected to the Streaming API over a long-polling connection, and receives updates regularly from Salesforce.</a:t>
            </a:r>
          </a:p>
          <a:p>
            <a:endParaRPr lang="en-US" baseline="0" dirty="0" smtClean="0"/>
          </a:p>
          <a:p>
            <a:r>
              <a:rPr lang="en-US" baseline="0" dirty="0" smtClean="0"/>
              <a:t>In this case, a message is passed on the </a:t>
            </a:r>
            <a:r>
              <a:rPr lang="en-US" baseline="0" dirty="0" err="1" smtClean="0"/>
              <a:t>systemTopic</a:t>
            </a:r>
            <a:r>
              <a:rPr lang="en-US" baseline="0" dirty="0" smtClean="0"/>
              <a:t> </a:t>
            </a:r>
            <a:r>
              <a:rPr lang="en-US" baseline="0" dirty="0" err="1" smtClean="0"/>
              <a:t>ContainerDeployStateChange</a:t>
            </a:r>
            <a:r>
              <a:rPr lang="en-US" baseline="0" dirty="0" smtClean="0"/>
              <a:t> channel at pretty much the instant the deployment finishes.  Listening for this message allows the Developer Console to waste no time, and it can request the updated details as soon as it knows there are changes to retrieve.</a:t>
            </a:r>
          </a:p>
          <a:p>
            <a:endParaRPr lang="en-US" baseline="0" dirty="0" smtClean="0"/>
          </a:p>
          <a:p>
            <a:r>
              <a:rPr lang="en-US" baseline="0" dirty="0" smtClean="0"/>
              <a:t>I think the Streaming API is very cool!</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18</a:t>
            </a:fld>
            <a:endParaRPr lang="en-US"/>
          </a:p>
        </p:txBody>
      </p:sp>
    </p:spTree>
    <p:extLst>
      <p:ext uri="{BB962C8B-B14F-4D97-AF65-F5344CB8AC3E}">
        <p14:creationId xmlns:p14="http://schemas.microsoft.com/office/powerpoint/2010/main" val="543445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we’ve seen that the Tooling API gives us the ability to get listings of code objects in the org, read their content, update their content, and all of this very quickly (on the order of a couple of seconds).</a:t>
            </a:r>
          </a:p>
          <a:p>
            <a:endParaRPr lang="en-US" baseline="0" dirty="0" smtClean="0"/>
          </a:p>
          <a:p>
            <a:r>
              <a:rPr lang="en-US" baseline="0" dirty="0" smtClean="0"/>
              <a:t>Now lets talk about NFS.</a:t>
            </a:r>
          </a:p>
          <a:p>
            <a:endParaRPr lang="en-US" baseline="0" dirty="0" smtClean="0"/>
          </a:p>
          <a:p>
            <a:r>
              <a:rPr lang="en-US" dirty="0" smtClean="0"/>
              <a:t>The Network </a:t>
            </a:r>
            <a:r>
              <a:rPr lang="en-US" dirty="0" err="1" smtClean="0"/>
              <a:t>Filesystem</a:t>
            </a:r>
            <a:r>
              <a:rPr lang="en-US" dirty="0" smtClean="0"/>
              <a:t> Protocol was developed by Sun Microsystems in the early 80s.  It was built on top of their Open Network</a:t>
            </a:r>
            <a:r>
              <a:rPr lang="en-US" baseline="0" dirty="0" smtClean="0"/>
              <a:t> Computing Remote Procedure Call protocol, which provides for binary encoding of payloads in a platform agnostic way.</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19</a:t>
            </a:fld>
            <a:endParaRPr lang="en-US"/>
          </a:p>
        </p:txBody>
      </p:sp>
    </p:spTree>
    <p:extLst>
      <p:ext uri="{BB962C8B-B14F-4D97-AF65-F5344CB8AC3E}">
        <p14:creationId xmlns:p14="http://schemas.microsoft.com/office/powerpoint/2010/main" val="323281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NFS v3 is a widely supported version, and is defined in RFC 1813.</a:t>
            </a:r>
          </a:p>
          <a:p>
            <a:endParaRPr lang="en-US" baseline="0" dirty="0" smtClean="0"/>
          </a:p>
          <a:p>
            <a:r>
              <a:rPr lang="en-US" baseline="0" dirty="0" smtClean="0"/>
              <a:t>NFS defines a fairly compact set of remote procedures that a server can implement in order to provide access to files.  NFS clients are responsible for binding these remote procedures to local </a:t>
            </a:r>
            <a:r>
              <a:rPr lang="en-US" baseline="0" dirty="0" err="1" smtClean="0"/>
              <a:t>filesystem</a:t>
            </a:r>
            <a:r>
              <a:rPr lang="en-US" baseline="0" dirty="0" smtClean="0"/>
              <a:t> calls, and the clients handle most of the hard work of translating between those system calls and the NFS RPC calls.</a:t>
            </a:r>
          </a:p>
          <a:p>
            <a:endParaRPr lang="en-US" baseline="0" dirty="0" smtClean="0"/>
          </a:p>
          <a:p>
            <a:r>
              <a:rPr lang="en-US" dirty="0" smtClean="0"/>
              <a:t>Some of the procedures that I’ll point</a:t>
            </a:r>
            <a:r>
              <a:rPr lang="en-US" baseline="0" dirty="0" smtClean="0"/>
              <a:t> out here are:</a:t>
            </a:r>
            <a:endParaRPr lang="en-US" dirty="0" smtClean="0"/>
          </a:p>
          <a:p>
            <a:endParaRPr lang="en-US" dirty="0" smtClean="0"/>
          </a:p>
          <a:p>
            <a:r>
              <a:rPr lang="en-US" dirty="0" smtClean="0"/>
              <a:t>READDIR,</a:t>
            </a:r>
            <a:r>
              <a:rPr lang="en-US" baseline="0" dirty="0" smtClean="0"/>
              <a:t> which responds to a request to get a list of files for a given directory.</a:t>
            </a:r>
          </a:p>
          <a:p>
            <a:endParaRPr lang="en-US" baseline="0" dirty="0" smtClean="0"/>
          </a:p>
          <a:p>
            <a:r>
              <a:rPr lang="en-US" baseline="0" dirty="0" smtClean="0"/>
              <a:t>CREATE, which instructs the server to create a file in a given directory.</a:t>
            </a:r>
          </a:p>
          <a:p>
            <a:endParaRPr lang="en-US" baseline="0" dirty="0" smtClean="0"/>
          </a:p>
          <a:p>
            <a:r>
              <a:rPr lang="en-US" baseline="0" dirty="0" smtClean="0"/>
              <a:t>READ, which requests that the server return a number of bytes from a file, beginning at a given offset.</a:t>
            </a:r>
          </a:p>
          <a:p>
            <a:endParaRPr lang="en-US" baseline="0" dirty="0" smtClean="0"/>
          </a:p>
          <a:p>
            <a:r>
              <a:rPr lang="en-US" baseline="0" dirty="0" smtClean="0"/>
              <a:t>And WRITE, which instructs a server to write some data to a given file.</a:t>
            </a:r>
          </a:p>
          <a:p>
            <a:endParaRPr lang="en-US" baseline="0" dirty="0" smtClean="0"/>
          </a:p>
          <a:p>
            <a:r>
              <a:rPr lang="en-US" baseline="0" dirty="0" smtClean="0"/>
              <a:t>There about twenty or so procedures that cover the rest of the file system operations you might want to perform.</a:t>
            </a:r>
          </a:p>
          <a:p>
            <a:endParaRPr lang="en-US" baseline="0" dirty="0" smtClean="0"/>
          </a:p>
          <a:p>
            <a:r>
              <a:rPr lang="en-US" baseline="0" dirty="0" smtClean="0"/>
              <a:t>The </a:t>
            </a:r>
            <a:r>
              <a:rPr lang="en-US" baseline="0" dirty="0" err="1" smtClean="0"/>
              <a:t>Joyent</a:t>
            </a:r>
            <a:r>
              <a:rPr lang="en-US" baseline="0" dirty="0" smtClean="0"/>
              <a:t> module does all of the work of implementing the ONC RPC protocol, and routing those procedure calls to callback functions that we can define.</a:t>
            </a:r>
            <a:endParaRPr lang="en-US" dirty="0" smtClean="0"/>
          </a:p>
          <a:p>
            <a:endParaRPr lang="en-US" baseline="0"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20</a:t>
            </a:fld>
            <a:endParaRPr lang="en-US"/>
          </a:p>
        </p:txBody>
      </p:sp>
    </p:spTree>
    <p:extLst>
      <p:ext uri="{BB962C8B-B14F-4D97-AF65-F5344CB8AC3E}">
        <p14:creationId xmlns:p14="http://schemas.microsoft.com/office/powerpoint/2010/main" val="1256073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communicate with the Tooling API, I’m using the </a:t>
            </a:r>
            <a:r>
              <a:rPr lang="en-US" baseline="0" dirty="0" err="1" smtClean="0"/>
              <a:t>nforce</a:t>
            </a:r>
            <a:r>
              <a:rPr lang="en-US" baseline="0" dirty="0" smtClean="0"/>
              <a:t> module with the tooling plugin.  These modules give pretty direct access to the individual tooling </a:t>
            </a:r>
            <a:r>
              <a:rPr lang="en-US" baseline="0" dirty="0" err="1" smtClean="0"/>
              <a:t>api</a:t>
            </a:r>
            <a:r>
              <a:rPr lang="en-US" baseline="0" dirty="0" smtClean="0"/>
              <a:t> endpoints, but also provide some nice </a:t>
            </a:r>
            <a:r>
              <a:rPr lang="en-US" baseline="0" dirty="0" err="1" smtClean="0"/>
              <a:t>Oauth</a:t>
            </a:r>
            <a:r>
              <a:rPr lang="en-US" baseline="0" dirty="0" smtClean="0"/>
              <a:t> handling, so I don’t have to worry about implementing this flow or handling token refreshes.</a:t>
            </a:r>
          </a:p>
          <a:p>
            <a:endParaRPr lang="en-US" baseline="0" dirty="0" smtClean="0"/>
          </a:p>
          <a:p>
            <a:r>
              <a:rPr lang="en-US" baseline="0" dirty="0" smtClean="0"/>
              <a:t>The specific actions of the Tooling API, such as creating </a:t>
            </a:r>
            <a:r>
              <a:rPr lang="en-US" baseline="0" dirty="0" err="1" smtClean="0"/>
              <a:t>MetadataContainers</a:t>
            </a:r>
            <a:r>
              <a:rPr lang="en-US" baseline="0" dirty="0" smtClean="0"/>
              <a:t>, </a:t>
            </a:r>
            <a:r>
              <a:rPr lang="en-US" baseline="0" dirty="0" err="1" smtClean="0"/>
              <a:t>createing</a:t>
            </a:r>
            <a:r>
              <a:rPr lang="en-US" baseline="0" dirty="0" smtClean="0"/>
              <a:t> </a:t>
            </a:r>
            <a:r>
              <a:rPr lang="en-US" baseline="0" dirty="0" err="1" smtClean="0"/>
              <a:t>Metdata</a:t>
            </a:r>
            <a:r>
              <a:rPr lang="en-US" baseline="0" dirty="0" smtClean="0"/>
              <a:t> members, and deploying the container are abstracted as function calls with accept callbacks or return a promise.</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22</a:t>
            </a:fld>
            <a:endParaRPr lang="en-US"/>
          </a:p>
        </p:txBody>
      </p:sp>
    </p:spTree>
    <p:extLst>
      <p:ext uri="{BB962C8B-B14F-4D97-AF65-F5344CB8AC3E}">
        <p14:creationId xmlns:p14="http://schemas.microsoft.com/office/powerpoint/2010/main" val="154851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Myself, I prefer to use the best editor:</a:t>
            </a:r>
            <a:r>
              <a:rPr lang="en-US" baseline="0" dirty="0" smtClean="0"/>
              <a:t> which is vi.</a:t>
            </a:r>
          </a:p>
          <a:p>
            <a:endParaRPr lang="en-US" baseline="0" dirty="0" smtClean="0"/>
          </a:p>
          <a:p>
            <a:r>
              <a:rPr lang="en-US" baseline="0" dirty="0" smtClean="0"/>
              <a:t>But, there is a significant penalty if you use an editor that does not have some kind of built in integration with Salesforce, such that when you save your code it automatically deploys or something like that.</a:t>
            </a:r>
          </a:p>
          <a:p>
            <a:endParaRPr lang="en-US" baseline="0" dirty="0" smtClean="0"/>
          </a:p>
          <a:p>
            <a:r>
              <a:rPr lang="en-US" baseline="0" dirty="0" smtClean="0"/>
              <a:t>Back before the Tooling API existed, I did use vi to edit my Salesforce code.  At the time, the alternative was the Eclipse based </a:t>
            </a:r>
            <a:r>
              <a:rPr lang="en-US" baseline="0" dirty="0" err="1" smtClean="0"/>
              <a:t>Force.com</a:t>
            </a:r>
            <a:r>
              <a:rPr lang="en-US" baseline="0" dirty="0" smtClean="0"/>
              <a:t> IDE.</a:t>
            </a:r>
          </a:p>
        </p:txBody>
      </p:sp>
    </p:spTree>
    <p:extLst>
      <p:ext uri="{BB962C8B-B14F-4D97-AF65-F5344CB8AC3E}">
        <p14:creationId xmlns:p14="http://schemas.microsoft.com/office/powerpoint/2010/main" val="1151992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only thing left is to decide how to represent the objects exposed by the tooling API as a </a:t>
            </a:r>
            <a:r>
              <a:rPr lang="en-US" dirty="0" err="1" smtClean="0"/>
              <a:t>filesystem</a:t>
            </a:r>
            <a:r>
              <a:rPr lang="en-US" dirty="0" smtClean="0"/>
              <a:t>.</a:t>
            </a:r>
          </a:p>
          <a:p>
            <a:endParaRPr lang="en-US" dirty="0" smtClean="0"/>
          </a:p>
          <a:p>
            <a:r>
              <a:rPr lang="en-US" dirty="0" smtClean="0"/>
              <a:t>I decided that I wanted the mount point to represent the org.  This directory contains directories for</a:t>
            </a:r>
            <a:r>
              <a:rPr lang="en-US" baseline="0" dirty="0" smtClean="0"/>
              <a:t> </a:t>
            </a:r>
            <a:r>
              <a:rPr lang="en-US" baseline="0" dirty="0" err="1" smtClean="0"/>
              <a:t>ApexClasses</a:t>
            </a:r>
            <a:r>
              <a:rPr lang="en-US" baseline="0" dirty="0" smtClean="0"/>
              <a:t>, </a:t>
            </a:r>
            <a:r>
              <a:rPr lang="en-US" baseline="0" dirty="0" err="1" smtClean="0"/>
              <a:t>ApexPages</a:t>
            </a:r>
            <a:r>
              <a:rPr lang="en-US" baseline="0" dirty="0" smtClean="0"/>
              <a:t>, </a:t>
            </a:r>
            <a:r>
              <a:rPr lang="en-US" baseline="0" dirty="0" err="1" smtClean="0"/>
              <a:t>ApexComponents</a:t>
            </a:r>
            <a:r>
              <a:rPr lang="en-US" baseline="0" dirty="0" smtClean="0"/>
              <a:t>, </a:t>
            </a:r>
            <a:r>
              <a:rPr lang="en-US" baseline="0" dirty="0" err="1" smtClean="0"/>
              <a:t>ApexTriggers</a:t>
            </a:r>
            <a:r>
              <a:rPr lang="en-US" baseline="0" dirty="0" smtClean="0"/>
              <a:t>, </a:t>
            </a:r>
            <a:r>
              <a:rPr lang="en-US" baseline="0" dirty="0" err="1" smtClean="0"/>
              <a:t>MetadataContainers</a:t>
            </a:r>
            <a:r>
              <a:rPr lang="en-US" baseline="0" dirty="0" smtClean="0"/>
              <a:t>, and </a:t>
            </a:r>
            <a:r>
              <a:rPr lang="en-US" baseline="0" dirty="0" err="1" smtClean="0"/>
              <a:t>ApexLogs</a:t>
            </a:r>
            <a:r>
              <a:rPr lang="en-US" baseline="0" dirty="0" smtClean="0"/>
              <a:t>.</a:t>
            </a:r>
          </a:p>
          <a:p>
            <a:endParaRPr lang="en-US" baseline="0" dirty="0" smtClean="0"/>
          </a:p>
          <a:p>
            <a:r>
              <a:rPr lang="en-US" baseline="0" dirty="0" smtClean="0"/>
              <a:t>Performing a directory listing in any of these directories causes the NFS client to invoke the READDIR procedure in our NFS server, which is translated to a tooling API call using the </a:t>
            </a:r>
            <a:r>
              <a:rPr lang="en-US" baseline="0" dirty="0" err="1" smtClean="0"/>
              <a:t>nforce</a:t>
            </a:r>
            <a:r>
              <a:rPr lang="en-US" baseline="0" dirty="0" smtClean="0"/>
              <a:t> tooling module to get a list of entities, and the directory listing is built and returned back.</a:t>
            </a:r>
          </a:p>
          <a:p>
            <a:endParaRPr lang="en-US" baseline="0" dirty="0" smtClean="0"/>
          </a:p>
          <a:p>
            <a:r>
              <a:rPr lang="en-US" baseline="0" dirty="0" smtClean="0"/>
              <a:t>The </a:t>
            </a:r>
            <a:r>
              <a:rPr lang="en-US" baseline="0" dirty="0" err="1" smtClean="0"/>
              <a:t>MetadataContainer</a:t>
            </a:r>
            <a:r>
              <a:rPr lang="en-US" baseline="0" dirty="0" smtClean="0"/>
              <a:t> directory is the only directory that is writeable, and the only operation is responds to is a MKDIR call, which creates a </a:t>
            </a:r>
            <a:r>
              <a:rPr lang="en-US" baseline="0" dirty="0" err="1" smtClean="0"/>
              <a:t>MetadataContainer</a:t>
            </a:r>
            <a:r>
              <a:rPr lang="en-US" baseline="0" dirty="0" smtClean="0"/>
              <a:t> instance via the Tooling API.</a:t>
            </a:r>
          </a:p>
          <a:p>
            <a:endParaRPr lang="en-US" baseline="0" dirty="0" smtClean="0"/>
          </a:p>
          <a:p>
            <a:r>
              <a:rPr lang="en-US" baseline="0" dirty="0" smtClean="0"/>
              <a:t>Inside of this created </a:t>
            </a:r>
            <a:r>
              <a:rPr lang="en-US" baseline="0" dirty="0" err="1" smtClean="0"/>
              <a:t>MetadataContainer</a:t>
            </a:r>
            <a:r>
              <a:rPr lang="en-US" baseline="0" dirty="0" smtClean="0"/>
              <a:t> directory, you can add members by creating a hard link to the desired entity in one of the other directories, which triggers a LINK NFS RPC call, and is translated to an </a:t>
            </a:r>
            <a:r>
              <a:rPr lang="en-US" baseline="0" dirty="0" err="1" smtClean="0"/>
              <a:t>nforce</a:t>
            </a:r>
            <a:r>
              <a:rPr lang="en-US" baseline="0" dirty="0" smtClean="0"/>
              <a:t> tooling module </a:t>
            </a:r>
            <a:r>
              <a:rPr lang="en-US" baseline="0" dirty="0" err="1" smtClean="0"/>
              <a:t>addContainerArtifact</a:t>
            </a:r>
            <a:r>
              <a:rPr lang="en-US" baseline="0" dirty="0" smtClean="0"/>
              <a:t>() call.</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23</a:t>
            </a:fld>
            <a:endParaRPr lang="en-US"/>
          </a:p>
        </p:txBody>
      </p:sp>
    </p:spTree>
    <p:extLst>
      <p:ext uri="{BB962C8B-B14F-4D97-AF65-F5344CB8AC3E}">
        <p14:creationId xmlns:p14="http://schemas.microsoft.com/office/powerpoint/2010/main" val="1728421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a:t>
            </a:r>
            <a:r>
              <a:rPr lang="en-US" baseline="0" dirty="0" smtClean="0"/>
              <a:t> need to increase the stability of the software.  As it is, using it in the wrong way can cause a kernel panic on OS X.</a:t>
            </a:r>
          </a:p>
          <a:p>
            <a:endParaRPr lang="en-US" baseline="0" dirty="0" smtClean="0"/>
          </a:p>
          <a:p>
            <a:r>
              <a:rPr lang="en-US" baseline="0" dirty="0" smtClean="0"/>
              <a:t>Next, I’d like to introduce support for mounting multiple orgs at the same time.  This would allow you to copy metadata between orgs, perform a diff between files on different orgs, etc.</a:t>
            </a:r>
          </a:p>
          <a:p>
            <a:endParaRPr lang="en-US" baseline="0" dirty="0" smtClean="0"/>
          </a:p>
          <a:p>
            <a:r>
              <a:rPr lang="en-US" baseline="0" dirty="0" smtClean="0"/>
              <a:t>Current caching is minimal.</a:t>
            </a:r>
          </a:p>
          <a:p>
            <a:endParaRPr lang="en-US" baseline="0" dirty="0" smtClean="0"/>
          </a:p>
          <a:p>
            <a:r>
              <a:rPr lang="en-US" baseline="0" dirty="0" smtClean="0"/>
              <a:t>Can we use this to keep files under version control?  What settings will </a:t>
            </a:r>
            <a:r>
              <a:rPr lang="en-US" baseline="0" dirty="0" err="1" smtClean="0"/>
              <a:t>git</a:t>
            </a:r>
            <a:r>
              <a:rPr lang="en-US" baseline="0" dirty="0" smtClean="0"/>
              <a:t> need to be able to work nicely with some read only directories.</a:t>
            </a:r>
          </a:p>
          <a:p>
            <a:endParaRPr lang="en-US" baseline="0" dirty="0" smtClean="0"/>
          </a:p>
          <a:p>
            <a:r>
              <a:rPr lang="en-US" baseline="0" dirty="0" smtClean="0"/>
              <a:t>Automatically decompress </a:t>
            </a:r>
            <a:r>
              <a:rPr lang="en-US" baseline="0" dirty="0" err="1" smtClean="0"/>
              <a:t>StaticResources</a:t>
            </a:r>
            <a:r>
              <a:rPr lang="en-US" baseline="0" dirty="0" smtClean="0"/>
              <a:t> and expose the contents as subdirectories, which would allow you to edit the contents directly.</a:t>
            </a:r>
          </a:p>
          <a:p>
            <a:endParaRPr lang="en-US" baseline="0" dirty="0" smtClean="0"/>
          </a:p>
          <a:p>
            <a:r>
              <a:rPr lang="en-US" baseline="0" dirty="0" smtClean="0"/>
              <a:t>A writeable pipe that allows for executing anonymous apex, a file that exposes the results from a </a:t>
            </a:r>
            <a:r>
              <a:rPr lang="en-US" baseline="0" dirty="0" err="1" smtClean="0"/>
              <a:t>DeployDetails</a:t>
            </a:r>
            <a:r>
              <a:rPr lang="en-US" baseline="0" dirty="0" smtClean="0"/>
              <a:t> result object for use with </a:t>
            </a:r>
            <a:r>
              <a:rPr lang="en-US" baseline="0" dirty="0" err="1" smtClean="0"/>
              <a:t>cmake</a:t>
            </a:r>
            <a:r>
              <a:rPr lang="en-US" baseline="0" dirty="0" smtClean="0"/>
              <a:t> or other error processing utilities, a virtual ‘</a:t>
            </a:r>
            <a:r>
              <a:rPr lang="en-US" baseline="0" dirty="0" err="1" smtClean="0"/>
              <a:t>ctags</a:t>
            </a:r>
            <a:r>
              <a:rPr lang="en-US" baseline="0" dirty="0" smtClean="0"/>
              <a:t>’ file using ‘completions’ endpoint and </a:t>
            </a:r>
            <a:r>
              <a:rPr lang="en-US" baseline="0" dirty="0" err="1" smtClean="0"/>
              <a:t>SymbolTable</a:t>
            </a:r>
            <a:r>
              <a:rPr lang="en-US" baseline="0" dirty="0" smtClean="0"/>
              <a:t>.</a:t>
            </a:r>
          </a:p>
          <a:p>
            <a:endParaRPr lang="en-US" baseline="0" dirty="0" smtClean="0"/>
          </a:p>
          <a:p>
            <a:r>
              <a:rPr lang="en-US" baseline="0" dirty="0" smtClean="0"/>
              <a:t>Other types of metadata like </a:t>
            </a:r>
            <a:r>
              <a:rPr lang="en-US" baseline="0" dirty="0" err="1" smtClean="0"/>
              <a:t>CustomField</a:t>
            </a:r>
            <a:r>
              <a:rPr lang="en-US" baseline="0" dirty="0" smtClean="0"/>
              <a:t>, etc.</a:t>
            </a:r>
          </a:p>
        </p:txBody>
      </p:sp>
    </p:spTree>
    <p:extLst>
      <p:ext uri="{BB962C8B-B14F-4D97-AF65-F5344CB8AC3E}">
        <p14:creationId xmlns:p14="http://schemas.microsoft.com/office/powerpoint/2010/main" val="1539420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then, this is what my workflow using vi to edit my code looked like.</a:t>
            </a:r>
          </a:p>
          <a:p>
            <a:endParaRPr lang="en-US" dirty="0" smtClean="0"/>
          </a:p>
          <a:p>
            <a:r>
              <a:rPr lang="en-US" dirty="0" smtClean="0"/>
              <a:t>This animation is in </a:t>
            </a:r>
            <a:r>
              <a:rPr lang="en-US" dirty="0" smtClean="0"/>
              <a:t>real time</a:t>
            </a:r>
            <a:r>
              <a:rPr lang="en-US" dirty="0" smtClean="0"/>
              <a:t>, but I won’t make you wait until the end.  It takes over 3 minutes to deploy</a:t>
            </a:r>
            <a:r>
              <a:rPr lang="en-US" baseline="0" dirty="0" smtClean="0"/>
              <a:t> a one word change.  This is not conducive to an iterative development cycle.</a:t>
            </a:r>
          </a:p>
          <a:p>
            <a:endParaRPr lang="en-US" baseline="0" dirty="0" smtClean="0"/>
          </a:p>
          <a:p>
            <a:r>
              <a:rPr lang="en-US" baseline="0" dirty="0" smtClean="0"/>
              <a:t>Salesforce created the Tooling API to help solve this problem.  With the Tooling API you can perform a lightweight deployment of just a single file that happens in just seconds.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4</a:t>
            </a:fld>
            <a:endParaRPr lang="en-US"/>
          </a:p>
        </p:txBody>
      </p:sp>
    </p:spTree>
    <p:extLst>
      <p:ext uri="{BB962C8B-B14F-4D97-AF65-F5344CB8AC3E}">
        <p14:creationId xmlns:p14="http://schemas.microsoft.com/office/powerpoint/2010/main" val="1956593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Salesforce Developer Console uses the Tooling API behind its editor to perform quick</a:t>
            </a:r>
            <a:r>
              <a:rPr lang="en-US" baseline="0" dirty="0" smtClean="0"/>
              <a:t> code checks and deploy changes on save.  The Developer Console editor has come a long way since its initial release, and this is now the editor I use on a daily basis.</a:t>
            </a:r>
          </a:p>
          <a:p>
            <a:endParaRPr lang="en-US" baseline="0" dirty="0" smtClean="0"/>
          </a:p>
          <a:p>
            <a:r>
              <a:rPr lang="en-US" baseline="0" dirty="0" smtClean="0"/>
              <a:t>But… it’s not vi.</a:t>
            </a:r>
            <a:endParaRPr lang="en-US" dirty="0" smtClean="0"/>
          </a:p>
        </p:txBody>
      </p:sp>
    </p:spTree>
    <p:extLst>
      <p:ext uri="{BB962C8B-B14F-4D97-AF65-F5344CB8AC3E}">
        <p14:creationId xmlns:p14="http://schemas.microsoft.com/office/powerpoint/2010/main" val="165238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also the </a:t>
            </a:r>
            <a:r>
              <a:rPr lang="en-US" dirty="0" err="1" smtClean="0"/>
              <a:t>MavensMate</a:t>
            </a:r>
            <a:r>
              <a:rPr lang="en-US" dirty="0" smtClean="0"/>
              <a:t> library, which is a wrapper around the Tooling API that you can use to add Salesforce integration to any extensible</a:t>
            </a:r>
            <a:r>
              <a:rPr lang="en-US" baseline="0" dirty="0" smtClean="0"/>
              <a:t> editor.</a:t>
            </a:r>
          </a:p>
          <a:p>
            <a:endParaRPr lang="en-US" baseline="0" dirty="0" smtClean="0"/>
          </a:p>
          <a:p>
            <a:r>
              <a:rPr lang="en-US" baseline="0" dirty="0" smtClean="0"/>
              <a:t>Currently, there are plugins for Sublime Text and </a:t>
            </a:r>
            <a:r>
              <a:rPr lang="en-US" baseline="0" dirty="0" err="1" smtClean="0"/>
              <a:t>Github's</a:t>
            </a:r>
            <a:r>
              <a:rPr lang="en-US" baseline="0" dirty="0" smtClean="0"/>
              <a:t> Atom editor.</a:t>
            </a:r>
          </a:p>
          <a:p>
            <a:endParaRPr lang="en-US" baseline="0" dirty="0" smtClean="0"/>
          </a:p>
          <a:p>
            <a:r>
              <a:rPr lang="en-US" baseline="0" dirty="0" smtClean="0"/>
              <a:t>There's also a command line utility that could serve as a replacement in my old ant based deployment workflow.</a:t>
            </a:r>
            <a:endParaRPr lang="en-US" dirty="0" smtClean="0"/>
          </a:p>
          <a:p>
            <a:endParaRPr lang="en-US" baseline="0" dirty="0" smtClean="0"/>
          </a:p>
          <a:p>
            <a:r>
              <a:rPr lang="en-US" baseline="0" dirty="0" err="1" smtClean="0"/>
              <a:t>MavensMate</a:t>
            </a:r>
            <a:r>
              <a:rPr lang="en-US" baseline="0" dirty="0" smtClean="0"/>
              <a:t> is your best option for working with Salesforce code using the editor of your choice.</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6</a:t>
            </a:fld>
            <a:endParaRPr lang="en-US"/>
          </a:p>
        </p:txBody>
      </p:sp>
    </p:spTree>
    <p:extLst>
      <p:ext uri="{BB962C8B-B14F-4D97-AF65-F5344CB8AC3E}">
        <p14:creationId xmlns:p14="http://schemas.microsoft.com/office/powerpoint/2010/main" val="1260628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aware of a </a:t>
            </a:r>
            <a:r>
              <a:rPr lang="en-US" dirty="0" err="1" smtClean="0"/>
              <a:t>MavensMate</a:t>
            </a:r>
            <a:r>
              <a:rPr lang="en-US" dirty="0" smtClean="0"/>
              <a:t> integration for</a:t>
            </a:r>
            <a:r>
              <a:rPr lang="en-US" baseline="0" dirty="0" smtClean="0"/>
              <a:t> Vim, yet.</a:t>
            </a:r>
          </a:p>
          <a:p>
            <a:endParaRPr lang="en-US" baseline="0" dirty="0" smtClean="0"/>
          </a:p>
          <a:p>
            <a:r>
              <a:rPr lang="en-US" baseline="0" dirty="0" smtClean="0"/>
              <a:t>Somebody should write this.</a:t>
            </a:r>
          </a:p>
          <a:p>
            <a:endParaRPr lang="en-US" baseline="0" dirty="0" smtClean="0"/>
          </a:p>
          <a:p>
            <a:r>
              <a:rPr lang="en-US" baseline="0" dirty="0" smtClean="0"/>
              <a:t>If you were considering doing this, as a hint, I suggest looking at </a:t>
            </a:r>
            <a:r>
              <a:rPr lang="en-US" baseline="0" dirty="0" err="1" smtClean="0"/>
              <a:t>neovim</a:t>
            </a:r>
            <a:r>
              <a:rPr lang="en-US" baseline="0" dirty="0" smtClean="0"/>
              <a:t> (at </a:t>
            </a:r>
            <a:r>
              <a:rPr lang="en-US" baseline="0" dirty="0" err="1" smtClean="0"/>
              <a:t>neovim.io</a:t>
            </a:r>
            <a:r>
              <a:rPr lang="en-US" baseline="0" dirty="0" smtClean="0"/>
              <a:t>).  It is a next generation vi editor specifically designed for extensibility.</a:t>
            </a:r>
          </a:p>
          <a:p>
            <a:endParaRPr lang="en-US" baseline="0" dirty="0" smtClean="0"/>
          </a:p>
          <a:p>
            <a:r>
              <a:rPr lang="en-US" baseline="0" dirty="0" smtClean="0"/>
              <a:t>Somebody please write this plugin!</a:t>
            </a:r>
            <a:endParaRPr lang="en-US" dirty="0" smtClean="0"/>
          </a:p>
          <a:p>
            <a:endParaRPr lang="en-US" dirty="0"/>
          </a:p>
        </p:txBody>
      </p:sp>
    </p:spTree>
    <p:extLst>
      <p:ext uri="{BB962C8B-B14F-4D97-AF65-F5344CB8AC3E}">
        <p14:creationId xmlns:p14="http://schemas.microsoft.com/office/powerpoint/2010/main" val="1191564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nothing like slow moving progress meters to inspire a programmer’s creativity.</a:t>
            </a:r>
          </a:p>
          <a:p>
            <a:endParaRPr lang="en-US" dirty="0" smtClean="0"/>
          </a:p>
          <a:p>
            <a:r>
              <a:rPr lang="en-US" dirty="0" smtClean="0"/>
              <a:t>I had a lot of time to think about the problem, and I started to have some crazy thoughts…</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8</a:t>
            </a:fld>
            <a:endParaRPr lang="en-US"/>
          </a:p>
        </p:txBody>
      </p:sp>
    </p:spTree>
    <p:extLst>
      <p:ext uri="{BB962C8B-B14F-4D97-AF65-F5344CB8AC3E}">
        <p14:creationId xmlns:p14="http://schemas.microsoft.com/office/powerpoint/2010/main" val="1570208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Existing</a:t>
            </a:r>
            <a:r>
              <a:rPr lang="en-US" baseline="0" dirty="0" smtClean="0"/>
              <a:t> tools hook into the save action of the editor to trigger a code deployment.</a:t>
            </a:r>
          </a:p>
          <a:p>
            <a:endParaRPr lang="en-US" baseline="0" dirty="0" smtClean="0"/>
          </a:p>
          <a:p>
            <a:r>
              <a:rPr lang="en-US" baseline="0" dirty="0" smtClean="0"/>
              <a:t>The editor writes to the file, and then the *editor* calls for a deployment.  The deployment tool reads from the file and writes it to Salesforce.  Optionally, the deployment tool integrates with the editor’s reporting tools to indicate any errors that occurred during deployment.</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9</a:t>
            </a:fld>
            <a:endParaRPr lang="en-US"/>
          </a:p>
        </p:txBody>
      </p:sp>
    </p:spTree>
    <p:extLst>
      <p:ext uri="{BB962C8B-B14F-4D97-AF65-F5344CB8AC3E}">
        <p14:creationId xmlns:p14="http://schemas.microsoft.com/office/powerpoint/2010/main" val="1408315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instead, that deploy hook happened whenever the file was written to, without</a:t>
            </a:r>
            <a:r>
              <a:rPr lang="en-US" baseline="0" dirty="0" smtClean="0"/>
              <a:t> the editor even necessarily even being aware of this.</a:t>
            </a:r>
          </a:p>
          <a:p>
            <a:endParaRPr lang="en-US" baseline="0" dirty="0" smtClean="0"/>
          </a:p>
          <a:p>
            <a:r>
              <a:rPr lang="en-US" baseline="0" dirty="0" smtClean="0"/>
              <a:t>What if we had an operating system level file-like object that could be written to, and read from, and this would be translated into deploying and retrieving code from Salesforce.</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40C7F1-8121-7741-B8BD-CD456CBD1E51}" type="slidenum">
              <a:rPr lang="en-US" smtClean="0"/>
              <a:t>10</a:t>
            </a:fld>
            <a:endParaRPr lang="en-US"/>
          </a:p>
        </p:txBody>
      </p:sp>
    </p:spTree>
    <p:extLst>
      <p:ext uri="{BB962C8B-B14F-4D97-AF65-F5344CB8AC3E}">
        <p14:creationId xmlns:p14="http://schemas.microsoft.com/office/powerpoint/2010/main" val="139628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2" y="2088087"/>
            <a:ext cx="10908173" cy="2157270"/>
          </a:xfrm>
        </p:spPr>
        <p:txBody>
          <a:bodyPr lIns="0" tIns="0" rIns="0" bIns="0" anchor="b">
            <a:noAutofit/>
          </a:bodyPr>
          <a:lstStyle>
            <a:lvl1pPr algn="l">
              <a:defRPr sz="5400" spc="0">
                <a:solidFill>
                  <a:schemeClr val="accent1"/>
                </a:solidFill>
              </a:defRPr>
            </a:lvl1pPr>
          </a:lstStyle>
          <a:p>
            <a:r>
              <a:rPr lang="en-US" smtClean="0"/>
              <a:t>Click to edit Master title style</a:t>
            </a:r>
            <a:endParaRPr lang="en-US" dirty="0"/>
          </a:p>
        </p:txBody>
      </p:sp>
      <p:cxnSp>
        <p:nvCxnSpPr>
          <p:cNvPr id="15" name="Straight Connector 14"/>
          <p:cNvCxnSpPr/>
          <p:nvPr userDrawn="1"/>
        </p:nvCxnSpPr>
        <p:spPr>
          <a:xfrm>
            <a:off x="353648"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smtClean="0"/>
              <a:t>Name of presenter, title and email</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smtClean="0"/>
              <a:t>Click to edit Master text styles</a:t>
            </a:r>
          </a:p>
        </p:txBody>
      </p:sp>
      <p:pic>
        <p:nvPicPr>
          <p:cNvPr id="36" name="Picture 35" descr="Corporate_Primary_1 Line Tag_2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63" y="872837"/>
            <a:ext cx="4793376" cy="1115568"/>
          </a:xfrm>
          <a:prstGeom prst="rect">
            <a:avLst/>
          </a:prstGeom>
        </p:spPr>
      </p:pic>
    </p:spTree>
    <p:extLst>
      <p:ext uri="{BB962C8B-B14F-4D97-AF65-F5344CB8AC3E}">
        <p14:creationId xmlns:p14="http://schemas.microsoft.com/office/powerpoint/2010/main" val="356459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12"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878" y="1599480"/>
            <a:ext cx="374372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29099" y="1599480"/>
            <a:ext cx="373075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109614" y="1599480"/>
            <a:ext cx="3736459"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009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3_Segue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360362" y="2049320"/>
            <a:ext cx="11482388" cy="262890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360362" y="4876800"/>
            <a:ext cx="11482388" cy="1066800"/>
          </a:xfrm>
        </p:spPr>
        <p:txBody>
          <a:bodyPr lIns="0" tIns="0" rIns="0" bIns="0">
            <a:noAutofit/>
          </a:bodyPr>
          <a:lstStyle>
            <a:lvl1pPr marL="0" indent="0" algn="l">
              <a:buNone/>
              <a:defRPr sz="24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4" name="Straight Connector 3"/>
          <p:cNvCxnSpPr/>
          <p:nvPr userDrawn="1"/>
        </p:nvCxnSpPr>
        <p:spPr>
          <a:xfrm flipH="1">
            <a:off x="342900" y="4800600"/>
            <a:ext cx="11845925"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36046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3_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smtClean="0"/>
              <a:t>Click to edit Master text styles</a:t>
            </a:r>
          </a:p>
        </p:txBody>
      </p:sp>
      <p:sp>
        <p:nvSpPr>
          <p:cNvPr id="4" name="Title 3"/>
          <p:cNvSpPr>
            <a:spLocks noGrp="1"/>
          </p:cNvSpPr>
          <p:nvPr>
            <p:ph type="title"/>
          </p:nvPr>
        </p:nvSpPr>
        <p:spPr/>
        <p:txBody>
          <a:bodyPr/>
          <a:lstStyle>
            <a:lvl1pPr>
              <a:defRPr spc="0"/>
            </a:lvl1pPr>
          </a:lstStyle>
          <a:p>
            <a:r>
              <a:rPr lang="en-US" smtClean="0"/>
              <a:t>Click to edit Master title style</a:t>
            </a:r>
            <a:endParaRPr lang="en-US" dirty="0"/>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11656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3_Title 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121039"/>
            <a:ext cx="10908173" cy="215727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619343"/>
            <a:ext cx="10908173" cy="529086"/>
          </a:xfrm>
        </p:spPr>
        <p:txBody>
          <a:bodyPr lIns="0" tIns="0" rIns="0" bIns="0">
            <a:noAutofit/>
          </a:bodyPr>
          <a:lstStyle>
            <a:lvl1pPr marL="0" indent="0" algn="l">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15" name="Straight Connector 14"/>
          <p:cNvCxnSpPr/>
          <p:nvPr userDrawn="1"/>
        </p:nvCxnSpPr>
        <p:spPr>
          <a:xfrm>
            <a:off x="353648" y="4466912"/>
            <a:ext cx="1183517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Content Placeholder 7"/>
          <p:cNvSpPr>
            <a:spLocks noGrp="1"/>
          </p:cNvSpPr>
          <p:nvPr>
            <p:ph sz="quarter" idx="10" hasCustomPrompt="1"/>
          </p:nvPr>
        </p:nvSpPr>
        <p:spPr>
          <a:xfrm>
            <a:off x="360362" y="5564547"/>
            <a:ext cx="7289872" cy="477988"/>
          </a:xfrm>
        </p:spPr>
        <p:txBody>
          <a:bodyPr/>
          <a:lstStyle>
            <a:lvl1pPr>
              <a:lnSpc>
                <a:spcPct val="100000"/>
              </a:lnSpc>
              <a:spcBef>
                <a:spcPts val="0"/>
              </a:spcBef>
              <a:spcAft>
                <a:spcPts val="0"/>
              </a:spcAft>
              <a:defRPr sz="1600" baseline="0">
                <a:solidFill>
                  <a:srgbClr val="D9E0E2"/>
                </a:solidFill>
              </a:defRPr>
            </a:lvl1pPr>
          </a:lstStyle>
          <a:p>
            <a:pPr lvl="0"/>
            <a:r>
              <a:rPr lang="en-US" dirty="0" smtClean="0"/>
              <a:t>Name of presenter, title and email</a:t>
            </a:r>
          </a:p>
        </p:txBody>
      </p:sp>
      <p:pic>
        <p:nvPicPr>
          <p:cNvPr id="59" name="Picture 5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137105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3_Title Slide_C">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5" name="Picture 14"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004579"/>
            <a:ext cx="7273925" cy="2282675"/>
          </a:xfrm>
        </p:spPr>
        <p:txBody>
          <a:bodyPr lIns="0" tIns="0" rIns="0" bIns="0" anchor="b">
            <a:noAutofit/>
          </a:bodyPr>
          <a:lstStyle>
            <a:lvl1pPr algn="l">
              <a:lnSpc>
                <a:spcPct val="90000"/>
              </a:lnSpc>
              <a:defRPr sz="4800" b="0" spc="0"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378493"/>
            <a:ext cx="7273925" cy="568606"/>
          </a:xfrm>
        </p:spPr>
        <p:txBody>
          <a:bodyPr lIns="0" tIns="0" rIns="0" bIns="0">
            <a:noAutofit/>
          </a:bodyPr>
          <a:lstStyle>
            <a:lvl1pPr marL="0" indent="0" algn="l">
              <a:lnSpc>
                <a:spcPts val="2400"/>
              </a:lnSpc>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4"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55" name="Content Placeholder 7"/>
          <p:cNvSpPr>
            <a:spLocks noGrp="1"/>
          </p:cNvSpPr>
          <p:nvPr>
            <p:ph sz="quarter" idx="10" hasCustomPrompt="1"/>
          </p:nvPr>
        </p:nvSpPr>
        <p:spPr>
          <a:xfrm>
            <a:off x="360362" y="5510127"/>
            <a:ext cx="7289872" cy="438820"/>
          </a:xfrm>
        </p:spPr>
        <p:txBody>
          <a:bodyPr/>
          <a:lstStyle>
            <a:lvl1pPr>
              <a:lnSpc>
                <a:spcPct val="100000"/>
              </a:lnSpc>
              <a:spcBef>
                <a:spcPts val="0"/>
              </a:spcBef>
              <a:spcAft>
                <a:spcPts val="0"/>
              </a:spcAft>
              <a:buNone/>
              <a:defRPr sz="1600" spc="0" baseline="0">
                <a:solidFill>
                  <a:srgbClr val="D9E0E2"/>
                </a:solidFill>
              </a:defRPr>
            </a:lvl1pPr>
          </a:lstStyle>
          <a:p>
            <a:pPr lvl="0"/>
            <a:r>
              <a:rPr lang="en-US" dirty="0" smtClean="0"/>
              <a:t>Name of presenter, title and email</a:t>
            </a:r>
          </a:p>
        </p:txBody>
      </p:sp>
      <p:pic>
        <p:nvPicPr>
          <p:cNvPr id="56" name="Picture 5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85864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1599480"/>
            <a:ext cx="5564156"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53636" y="1599480"/>
            <a:ext cx="5576268"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Tree>
    <p:extLst>
      <p:ext uri="{BB962C8B-B14F-4D97-AF65-F5344CB8AC3E}">
        <p14:creationId xmlns:p14="http://schemas.microsoft.com/office/powerpoint/2010/main" val="12637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0" y="1599480"/>
            <a:ext cx="5705025"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9054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6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1599480"/>
            <a:ext cx="3749040" cy="4622865"/>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35127" y="1599480"/>
            <a:ext cx="3728166"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90178" y="1599480"/>
            <a:ext cx="3749040"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0877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6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878" y="1599480"/>
            <a:ext cx="374372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29099" y="1599480"/>
            <a:ext cx="373075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109614" y="1599480"/>
            <a:ext cx="3736459"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058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6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2480258"/>
            <a:ext cx="375598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01062" y="2480258"/>
            <a:ext cx="3735930"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81106" y="2480258"/>
            <a:ext cx="376614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4"/>
          <p:cNvSpPr>
            <a:spLocks noGrp="1"/>
          </p:cNvSpPr>
          <p:nvPr>
            <p:ph type="body" sz="quarter" idx="25"/>
          </p:nvPr>
        </p:nvSpPr>
        <p:spPr>
          <a:xfrm>
            <a:off x="338328" y="1600201"/>
            <a:ext cx="375926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4220789" y="1600201"/>
            <a:ext cx="37318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8104050" y="1600201"/>
            <a:ext cx="3749811"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8080049" y="5660496"/>
            <a:ext cx="3770416" cy="225703"/>
          </a:xfrm>
        </p:spPr>
        <p:txBody>
          <a:bodyPr wrap="square" lIns="9144" rIns="9144">
            <a:spAutoFit/>
          </a:bodyPr>
          <a:lstStyle>
            <a:lvl1pPr marL="0" indent="0">
              <a:buClr>
                <a:schemeClr val="bg2"/>
              </a:buClr>
              <a:buSzPct val="80000"/>
              <a:buFont typeface="Wingdings" panose="05000000000000000000" pitchFamily="2" charset="2"/>
              <a:buNone/>
              <a:defRPr lang="en-US" sz="1600" kern="1200" spc="-30" baseline="0" dirty="0">
                <a:solidFill>
                  <a:srgbClr val="0079A8"/>
                </a:solidFill>
                <a:latin typeface="Salesforce Sans"/>
                <a:ea typeface="+mn-ea"/>
                <a:cs typeface="+mn-cs"/>
              </a:defRPr>
            </a:lvl1pPr>
          </a:lstStyle>
          <a:p>
            <a:pPr marL="0" lv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None/>
            </a:pPr>
            <a:r>
              <a:rPr lang="en-US" smtClean="0"/>
              <a:t>Click to edit Master text styles</a:t>
            </a:r>
          </a:p>
        </p:txBody>
      </p:sp>
      <p:sp>
        <p:nvSpPr>
          <p:cNvPr id="30" name="Text Placeholder 29"/>
          <p:cNvSpPr>
            <a:spLocks noGrp="1"/>
          </p:cNvSpPr>
          <p:nvPr>
            <p:ph type="body" sz="quarter" idx="32"/>
          </p:nvPr>
        </p:nvSpPr>
        <p:spPr>
          <a:xfrm>
            <a:off x="338328"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4221870"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25" name="Title 24"/>
          <p:cNvSpPr>
            <a:spLocks noGrp="1"/>
          </p:cNvSpPr>
          <p:nvPr>
            <p:ph type="title"/>
          </p:nvPr>
        </p:nvSpPr>
        <p:spPr/>
        <p:txBody>
          <a:bodyPr/>
          <a:lstStyle/>
          <a:p>
            <a:r>
              <a:rPr lang="en-US" smtClean="0"/>
              <a:t>Click to edit Master title style</a:t>
            </a:r>
            <a:endParaRPr lang="en-US"/>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110105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336549" y="1597025"/>
            <a:ext cx="3752871" cy="3980821"/>
          </a:xfrm>
        </p:spPr>
        <p:txBody>
          <a:bodyPr/>
          <a:lstStyle/>
          <a:p>
            <a:r>
              <a:rPr lang="en-US" smtClean="0"/>
              <a:t>Drag picture to placeholder or click icon to add</a:t>
            </a:r>
            <a:endParaRPr lang="en-US" dirty="0"/>
          </a:p>
        </p:txBody>
      </p:sp>
      <p:sp>
        <p:nvSpPr>
          <p:cNvPr id="63" name="Picture Placeholder 61"/>
          <p:cNvSpPr>
            <a:spLocks noGrp="1"/>
          </p:cNvSpPr>
          <p:nvPr>
            <p:ph type="pic" sz="quarter" idx="18"/>
          </p:nvPr>
        </p:nvSpPr>
        <p:spPr>
          <a:xfrm>
            <a:off x="4229382" y="1597025"/>
            <a:ext cx="3725862" cy="3980821"/>
          </a:xfrm>
        </p:spPr>
        <p:txBody>
          <a:bodyPr/>
          <a:lstStyle/>
          <a:p>
            <a:r>
              <a:rPr lang="en-US" smtClean="0"/>
              <a:t>Drag picture to placeholder or click icon to add</a:t>
            </a:r>
            <a:endParaRPr lang="en-US"/>
          </a:p>
        </p:txBody>
      </p:sp>
      <p:sp>
        <p:nvSpPr>
          <p:cNvPr id="64" name="Picture Placeholder 61"/>
          <p:cNvSpPr>
            <a:spLocks noGrp="1"/>
          </p:cNvSpPr>
          <p:nvPr>
            <p:ph type="pic" sz="quarter" idx="19"/>
          </p:nvPr>
        </p:nvSpPr>
        <p:spPr>
          <a:xfrm>
            <a:off x="8101820" y="1597025"/>
            <a:ext cx="3746255" cy="3980821"/>
          </a:xfrm>
        </p:spPr>
        <p:txBody>
          <a:bodyPr/>
          <a:lstStyle/>
          <a:p>
            <a:r>
              <a:rPr lang="en-US" smtClean="0"/>
              <a:t>Drag picture to placeholder or click icon to add</a:t>
            </a:r>
            <a:endParaRPr lang="en-US" dirty="0"/>
          </a:p>
        </p:txBody>
      </p:sp>
      <p:cxnSp>
        <p:nvCxnSpPr>
          <p:cNvPr id="65" name="Straight Connector 64"/>
          <p:cNvCxnSpPr/>
          <p:nvPr userDrawn="1"/>
        </p:nvCxnSpPr>
        <p:spPr>
          <a:xfrm>
            <a:off x="333565"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337217" y="5786195"/>
            <a:ext cx="3749040" cy="502850"/>
          </a:xfrm>
        </p:spPr>
        <p:txBody>
          <a:bodyPr/>
          <a:lstStyle>
            <a:lvl1pPr>
              <a:buNone/>
              <a:defRPr sz="1400" spc="0"/>
            </a:lvl1pPr>
          </a:lstStyle>
          <a:p>
            <a:pPr lvl="0"/>
            <a:r>
              <a:rPr lang="en-US" smtClean="0"/>
              <a:t>Click to edit Master text styles</a:t>
            </a:r>
          </a:p>
        </p:txBody>
      </p:sp>
      <p:cxnSp>
        <p:nvCxnSpPr>
          <p:cNvPr id="67" name="Straight Connector 66"/>
          <p:cNvCxnSpPr/>
          <p:nvPr userDrawn="1"/>
        </p:nvCxnSpPr>
        <p:spPr>
          <a:xfrm>
            <a:off x="4229382" y="5702300"/>
            <a:ext cx="3732576"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4218268" y="5786195"/>
            <a:ext cx="3749040" cy="502850"/>
          </a:xfrm>
        </p:spPr>
        <p:txBody>
          <a:bodyPr/>
          <a:lstStyle>
            <a:lvl1pPr>
              <a:buNone/>
              <a:defRPr sz="1400" spc="0"/>
            </a:lvl1pPr>
          </a:lstStyle>
          <a:p>
            <a:pPr lvl="0"/>
            <a:r>
              <a:rPr lang="en-US" smtClean="0"/>
              <a:t>Click to edit Master text styles</a:t>
            </a:r>
          </a:p>
        </p:txBody>
      </p:sp>
      <p:cxnSp>
        <p:nvCxnSpPr>
          <p:cNvPr id="69" name="Straight Connector 68"/>
          <p:cNvCxnSpPr/>
          <p:nvPr userDrawn="1"/>
        </p:nvCxnSpPr>
        <p:spPr>
          <a:xfrm>
            <a:off x="8101820"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8112687" y="5786195"/>
            <a:ext cx="3749040" cy="502850"/>
          </a:xfrm>
        </p:spPr>
        <p:txBody>
          <a:bodyPr/>
          <a:lstStyle>
            <a:lvl1pPr>
              <a:buNone/>
              <a:defRPr sz="1400" spc="0"/>
            </a:lvl1pPr>
          </a:lstStyle>
          <a:p>
            <a:pPr lvl="0"/>
            <a:r>
              <a:rPr lang="en-US" smtClean="0"/>
              <a:t>Click to edit Master text styles</a:t>
            </a:r>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Title 2"/>
          <p:cNvSpPr>
            <a:spLocks noGrp="1"/>
          </p:cNvSpPr>
          <p:nvPr>
            <p:ph type="title"/>
          </p:nvPr>
        </p:nvSpPr>
        <p:spPr/>
        <p:txBody>
          <a:bodyPr/>
          <a:lstStyle>
            <a:lvl1pPr>
              <a:defRPr spc="0"/>
            </a:lvl1pPr>
          </a:lstStyle>
          <a:p>
            <a:r>
              <a:rPr lang="en-US" smtClean="0"/>
              <a:t>Click to edit Master title style</a:t>
            </a:r>
            <a:endParaRPr lang="en-US"/>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56826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2480258"/>
            <a:ext cx="375598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01062" y="2480258"/>
            <a:ext cx="3735930"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81106" y="2480258"/>
            <a:ext cx="376614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4"/>
          <p:cNvSpPr>
            <a:spLocks noGrp="1"/>
          </p:cNvSpPr>
          <p:nvPr>
            <p:ph type="body" sz="quarter" idx="25"/>
          </p:nvPr>
        </p:nvSpPr>
        <p:spPr>
          <a:xfrm>
            <a:off x="338328" y="1600201"/>
            <a:ext cx="375926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4220789" y="1600201"/>
            <a:ext cx="37318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8104050" y="1600201"/>
            <a:ext cx="3749811"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8080049" y="5660496"/>
            <a:ext cx="3770416" cy="225703"/>
          </a:xfrm>
        </p:spPr>
        <p:txBody>
          <a:bodyPr wrap="square" lIns="9144" rIns="9144">
            <a:spAutoFit/>
          </a:bodyPr>
          <a:lstStyle>
            <a:lvl1pPr marL="0" indent="0">
              <a:buClr>
                <a:schemeClr val="bg2"/>
              </a:buClr>
              <a:buSzPct val="80000"/>
              <a:buFont typeface="Wingdings" panose="05000000000000000000" pitchFamily="2" charset="2"/>
              <a:buNone/>
              <a:defRPr lang="en-US" sz="1600" kern="1200" spc="-30" baseline="0" dirty="0">
                <a:solidFill>
                  <a:srgbClr val="0079A8"/>
                </a:solidFill>
                <a:latin typeface="Salesforce Sans"/>
                <a:ea typeface="+mn-ea"/>
                <a:cs typeface="+mn-cs"/>
              </a:defRPr>
            </a:lvl1pPr>
          </a:lstStyle>
          <a:p>
            <a:pPr marL="0" lv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None/>
            </a:pPr>
            <a:r>
              <a:rPr lang="en-US" smtClean="0"/>
              <a:t>Click to edit Master text styles</a:t>
            </a:r>
          </a:p>
        </p:txBody>
      </p:sp>
      <p:sp>
        <p:nvSpPr>
          <p:cNvPr id="30" name="Text Placeholder 29"/>
          <p:cNvSpPr>
            <a:spLocks noGrp="1"/>
          </p:cNvSpPr>
          <p:nvPr>
            <p:ph type="body" sz="quarter" idx="32"/>
          </p:nvPr>
        </p:nvSpPr>
        <p:spPr>
          <a:xfrm>
            <a:off x="338328"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4221870"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25" name="Title 24"/>
          <p:cNvSpPr>
            <a:spLocks noGrp="1"/>
          </p:cNvSpPr>
          <p:nvPr>
            <p:ph type="title"/>
          </p:nvPr>
        </p:nvSpPr>
        <p:spPr/>
        <p:txBody>
          <a:bodyPr/>
          <a:lstStyle/>
          <a:p>
            <a:r>
              <a:rPr lang="en-US" smtClean="0"/>
              <a:t>Click to edit Master title style</a:t>
            </a:r>
            <a:endParaRPr lang="en-US"/>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183219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_4-column">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6" name="Content Placeholder 5"/>
          <p:cNvSpPr>
            <a:spLocks noGrp="1"/>
          </p:cNvSpPr>
          <p:nvPr>
            <p:ph sz="quarter" idx="10"/>
          </p:nvPr>
        </p:nvSpPr>
        <p:spPr>
          <a:xfrm>
            <a:off x="338328"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1"/>
          </p:nvPr>
        </p:nvSpPr>
        <p:spPr>
          <a:xfrm>
            <a:off x="3272035"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2"/>
          </p:nvPr>
        </p:nvSpPr>
        <p:spPr>
          <a:xfrm>
            <a:off x="6205742"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9139449"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9035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4-column multi">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38328"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8"/>
          <p:cNvSpPr>
            <a:spLocks noGrp="1"/>
          </p:cNvSpPr>
          <p:nvPr>
            <p:ph sz="quarter" idx="11"/>
          </p:nvPr>
        </p:nvSpPr>
        <p:spPr>
          <a:xfrm>
            <a:off x="3272035"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12"/>
          </p:nvPr>
        </p:nvSpPr>
        <p:spPr>
          <a:xfrm>
            <a:off x="6205742"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12"/>
          <p:cNvSpPr>
            <a:spLocks noGrp="1"/>
          </p:cNvSpPr>
          <p:nvPr>
            <p:ph sz="quarter" idx="13"/>
          </p:nvPr>
        </p:nvSpPr>
        <p:spPr>
          <a:xfrm>
            <a:off x="9139449"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2" name="Picture Placeholder 4"/>
          <p:cNvSpPr>
            <a:spLocks noGrp="1"/>
          </p:cNvSpPr>
          <p:nvPr>
            <p:ph type="pic" sz="quarter" idx="24"/>
          </p:nvPr>
        </p:nvSpPr>
        <p:spPr>
          <a:xfrm>
            <a:off x="344424" y="1703212"/>
            <a:ext cx="2703576"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66831" y="1703212"/>
            <a:ext cx="272318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4" name="Picture Placeholder 4"/>
          <p:cNvSpPr>
            <a:spLocks noGrp="1"/>
          </p:cNvSpPr>
          <p:nvPr>
            <p:ph type="pic" sz="quarter" idx="26"/>
          </p:nvPr>
        </p:nvSpPr>
        <p:spPr>
          <a:xfrm>
            <a:off x="6205415" y="1703212"/>
            <a:ext cx="270566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26479" y="1703212"/>
            <a:ext cx="2724209"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953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36140"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14691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4-column photos">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22" name="Picture Placeholder 4"/>
          <p:cNvSpPr>
            <a:spLocks noGrp="1"/>
          </p:cNvSpPr>
          <p:nvPr>
            <p:ph type="pic" sz="quarter" idx="24"/>
          </p:nvPr>
        </p:nvSpPr>
        <p:spPr>
          <a:xfrm>
            <a:off x="332623"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57205"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24" name="Picture Placeholder 4"/>
          <p:cNvSpPr>
            <a:spLocks noGrp="1"/>
          </p:cNvSpPr>
          <p:nvPr>
            <p:ph type="pic" sz="quarter" idx="26"/>
          </p:nvPr>
        </p:nvSpPr>
        <p:spPr>
          <a:xfrm>
            <a:off x="6181787"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06369"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87492"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1325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333375" y="5786195"/>
            <a:ext cx="2720975" cy="502850"/>
          </a:xfrm>
        </p:spPr>
        <p:txBody>
          <a:bodyPr/>
          <a:lstStyle>
            <a:lvl1pPr>
              <a:buNone/>
              <a:defRPr sz="1400"/>
            </a:lvl1pPr>
          </a:lstStyle>
          <a:p>
            <a:pPr lvl="0"/>
            <a:r>
              <a:rPr lang="en-US" smtClean="0"/>
              <a:t>Click to edit Master text styles</a:t>
            </a:r>
          </a:p>
        </p:txBody>
      </p:sp>
      <p:sp>
        <p:nvSpPr>
          <p:cNvPr id="77" name="Text Placeholder 3"/>
          <p:cNvSpPr>
            <a:spLocks noGrp="1"/>
          </p:cNvSpPr>
          <p:nvPr>
            <p:ph type="body" sz="quarter" idx="29"/>
          </p:nvPr>
        </p:nvSpPr>
        <p:spPr>
          <a:xfrm>
            <a:off x="3264408" y="5786195"/>
            <a:ext cx="2720975" cy="502850"/>
          </a:xfrm>
        </p:spPr>
        <p:txBody>
          <a:bodyPr/>
          <a:lstStyle>
            <a:lvl1pPr>
              <a:buNone/>
              <a:defRPr sz="1400"/>
            </a:lvl1pPr>
          </a:lstStyle>
          <a:p>
            <a:pPr lvl="0"/>
            <a:r>
              <a:rPr lang="en-US" smtClean="0"/>
              <a:t>Click to edit Master text styles</a:t>
            </a:r>
          </a:p>
        </p:txBody>
      </p:sp>
      <p:sp>
        <p:nvSpPr>
          <p:cNvPr id="78" name="Text Placeholder 3"/>
          <p:cNvSpPr>
            <a:spLocks noGrp="1"/>
          </p:cNvSpPr>
          <p:nvPr>
            <p:ph type="body" sz="quarter" idx="30"/>
          </p:nvPr>
        </p:nvSpPr>
        <p:spPr>
          <a:xfrm>
            <a:off x="6190488" y="5786195"/>
            <a:ext cx="2720975" cy="502850"/>
          </a:xfrm>
        </p:spPr>
        <p:txBody>
          <a:bodyPr/>
          <a:lstStyle>
            <a:lvl1pPr>
              <a:buNone/>
              <a:defRPr sz="1400"/>
            </a:lvl1pPr>
          </a:lstStyle>
          <a:p>
            <a:pPr lvl="0"/>
            <a:r>
              <a:rPr lang="en-US" smtClean="0"/>
              <a:t>Click to edit Master text styles</a:t>
            </a:r>
          </a:p>
        </p:txBody>
      </p:sp>
      <p:sp>
        <p:nvSpPr>
          <p:cNvPr id="79" name="Text Placeholder 3"/>
          <p:cNvSpPr>
            <a:spLocks noGrp="1"/>
          </p:cNvSpPr>
          <p:nvPr>
            <p:ph type="body" sz="quarter" idx="31"/>
          </p:nvPr>
        </p:nvSpPr>
        <p:spPr>
          <a:xfrm>
            <a:off x="9113258" y="5786195"/>
            <a:ext cx="2720975" cy="502850"/>
          </a:xfrm>
        </p:spPr>
        <p:txBody>
          <a:bodyPr/>
          <a:lstStyle>
            <a:lvl1pPr>
              <a:buNone/>
              <a:defRPr sz="1400"/>
            </a:lvl1pPr>
          </a:lstStyle>
          <a:p>
            <a:pPr lvl="0"/>
            <a:r>
              <a:rPr lang="en-US" smtClean="0"/>
              <a:t>Click to edit Master text styles</a:t>
            </a:r>
          </a:p>
        </p:txBody>
      </p: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104561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3_Split_4-column">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33832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4" name="Text Placeholder 6"/>
          <p:cNvSpPr>
            <a:spLocks noGrp="1"/>
          </p:cNvSpPr>
          <p:nvPr>
            <p:ph type="body" sz="quarter" idx="30" hasCustomPrompt="1"/>
          </p:nvPr>
        </p:nvSpPr>
        <p:spPr>
          <a:xfrm>
            <a:off x="914241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5" name="Text Placeholder 6"/>
          <p:cNvSpPr>
            <a:spLocks noGrp="1"/>
          </p:cNvSpPr>
          <p:nvPr>
            <p:ph type="body" sz="quarter" idx="31" hasCustomPrompt="1"/>
          </p:nvPr>
        </p:nvSpPr>
        <p:spPr>
          <a:xfrm>
            <a:off x="620771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6" name="Text Placeholder 6"/>
          <p:cNvSpPr>
            <a:spLocks noGrp="1"/>
          </p:cNvSpPr>
          <p:nvPr>
            <p:ph type="body" sz="quarter" idx="32" hasCustomPrompt="1"/>
          </p:nvPr>
        </p:nvSpPr>
        <p:spPr>
          <a:xfrm>
            <a:off x="327302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50" name="Rectangle 1"/>
          <p:cNvSpPr/>
          <p:nvPr userDrawn="1"/>
        </p:nvSpPr>
        <p:spPr>
          <a:xfrm>
            <a:off x="-1"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338328"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56" name="Text Placeholder 17"/>
          <p:cNvSpPr>
            <a:spLocks noGrp="1"/>
          </p:cNvSpPr>
          <p:nvPr>
            <p:ph type="body" sz="quarter" idx="18"/>
          </p:nvPr>
        </p:nvSpPr>
        <p:spPr>
          <a:xfrm>
            <a:off x="3270537" y="3969097"/>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7" name="Text Placeholder 17"/>
          <p:cNvSpPr>
            <a:spLocks noGrp="1"/>
          </p:cNvSpPr>
          <p:nvPr>
            <p:ph type="body" sz="quarter" idx="19"/>
          </p:nvPr>
        </p:nvSpPr>
        <p:spPr>
          <a:xfrm>
            <a:off x="6202746" y="3968750"/>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17"/>
          <p:cNvSpPr>
            <a:spLocks noGrp="1"/>
          </p:cNvSpPr>
          <p:nvPr>
            <p:ph type="body" sz="quarter" idx="20"/>
          </p:nvPr>
        </p:nvSpPr>
        <p:spPr>
          <a:xfrm>
            <a:off x="9134956" y="3974592"/>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17"/>
          <p:cNvSpPr>
            <a:spLocks noGrp="1"/>
          </p:cNvSpPr>
          <p:nvPr>
            <p:ph type="body" sz="quarter" idx="21"/>
          </p:nvPr>
        </p:nvSpPr>
        <p:spPr>
          <a:xfrm>
            <a:off x="3270537"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0" name="Text Placeholder 17"/>
          <p:cNvSpPr>
            <a:spLocks noGrp="1"/>
          </p:cNvSpPr>
          <p:nvPr>
            <p:ph type="body" sz="quarter" idx="22"/>
          </p:nvPr>
        </p:nvSpPr>
        <p:spPr>
          <a:xfrm>
            <a:off x="620274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1" name="Text Placeholder 17"/>
          <p:cNvSpPr>
            <a:spLocks noGrp="1"/>
          </p:cNvSpPr>
          <p:nvPr>
            <p:ph type="body" sz="quarter" idx="23"/>
          </p:nvPr>
        </p:nvSpPr>
        <p:spPr>
          <a:xfrm>
            <a:off x="913495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2" name="Picture Placeholder 4"/>
          <p:cNvSpPr>
            <a:spLocks noGrp="1"/>
          </p:cNvSpPr>
          <p:nvPr>
            <p:ph type="pic" sz="quarter" idx="24"/>
          </p:nvPr>
        </p:nvSpPr>
        <p:spPr>
          <a:xfrm>
            <a:off x="338328"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63" name="Picture Placeholder 4"/>
          <p:cNvSpPr>
            <a:spLocks noGrp="1"/>
          </p:cNvSpPr>
          <p:nvPr>
            <p:ph type="pic" sz="quarter" idx="25"/>
          </p:nvPr>
        </p:nvSpPr>
        <p:spPr>
          <a:xfrm>
            <a:off x="3270537"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4" name="Picture Placeholder 4"/>
          <p:cNvSpPr>
            <a:spLocks noGrp="1"/>
          </p:cNvSpPr>
          <p:nvPr>
            <p:ph type="pic" sz="quarter" idx="26"/>
          </p:nvPr>
        </p:nvSpPr>
        <p:spPr>
          <a:xfrm>
            <a:off x="620274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5" name="Picture Placeholder 4"/>
          <p:cNvSpPr>
            <a:spLocks noGrp="1"/>
          </p:cNvSpPr>
          <p:nvPr>
            <p:ph type="pic" sz="quarter" idx="27"/>
          </p:nvPr>
        </p:nvSpPr>
        <p:spPr>
          <a:xfrm>
            <a:off x="913495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4" name="Text Placeholder 3"/>
          <p:cNvSpPr>
            <a:spLocks noGrp="1"/>
          </p:cNvSpPr>
          <p:nvPr>
            <p:ph type="body" sz="quarter" idx="28"/>
          </p:nvPr>
        </p:nvSpPr>
        <p:spPr>
          <a:xfrm>
            <a:off x="338328" y="3968750"/>
            <a:ext cx="2715768" cy="2221992"/>
          </a:xfrm>
        </p:spPr>
        <p:txBody>
          <a:bodyPr lIns="9144"/>
          <a:lstStyle>
            <a:lvl1pPr>
              <a:defRPr sz="1800" spc="0"/>
            </a:lvl1pPr>
            <a:lvl2pPr>
              <a:defRPr sz="1600" spc="0"/>
            </a:lvl2pPr>
            <a:lvl3pPr marL="228600" indent="-6350">
              <a:buNone/>
              <a:defRPr sz="1400" spc="0" baseline="0">
                <a:solidFill>
                  <a:srgbClr val="0079A8"/>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smtClean="0"/>
              <a:t>Click to edit Master text styles</a:t>
            </a:r>
          </a:p>
          <a:p>
            <a:pPr lvl="1"/>
            <a:r>
              <a:rPr lang="en-US" smtClean="0"/>
              <a:t>Second level</a:t>
            </a:r>
          </a:p>
          <a:p>
            <a:pPr lvl="2"/>
            <a:r>
              <a:rPr lang="en-US" smtClean="0"/>
              <a:t>Third level</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lvl1pPr>
              <a:defRPr spc="0">
                <a:solidFill>
                  <a:schemeClr val="bg1"/>
                </a:solidFill>
              </a:defRPr>
            </a:lvl1pPr>
          </a:lstStyle>
          <a:p>
            <a:r>
              <a:rPr lang="en-US" smtClean="0"/>
              <a:t>Click to edit Master title style</a:t>
            </a:r>
            <a:endParaRPr lang="en-US"/>
          </a:p>
        </p:txBody>
      </p:sp>
      <p:sp>
        <p:nvSpPr>
          <p:cNvPr id="71" name="Rectangle 70"/>
          <p:cNvSpPr/>
          <p:nvPr userDrawn="1"/>
        </p:nvSpPr>
        <p:spPr>
          <a:xfrm flipH="1">
            <a:off x="-6415" y="5835650"/>
            <a:ext cx="12195240" cy="1022350"/>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5" name="Footer Placeholder 4"/>
          <p:cNvSpPr>
            <a:spLocks noGrp="1"/>
          </p:cNvSpPr>
          <p:nvPr>
            <p:ph type="ftr" sz="quarter" idx="33"/>
          </p:nvPr>
        </p:nvSpPr>
        <p:spPr/>
        <p:txBody>
          <a:bodyPr/>
          <a:lstStyle/>
          <a:p>
            <a:endParaRPr lang="en-US"/>
          </a:p>
        </p:txBody>
      </p:sp>
      <p:pic>
        <p:nvPicPr>
          <p:cNvPr id="37" name="Picture 36"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72779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3_Customer_Hero_A">
    <p:bg>
      <p:bgPr>
        <a:solidFill>
          <a:schemeClr val="tx2"/>
        </a:solidFill>
        <a:effectLst/>
      </p:bgPr>
    </p:bg>
    <p:spTree>
      <p:nvGrpSpPr>
        <p:cNvPr id="1" name=""/>
        <p:cNvGrpSpPr/>
        <p:nvPr/>
      </p:nvGrpSpPr>
      <p:grpSpPr>
        <a:xfrm>
          <a:off x="0" y="0"/>
          <a:ext cx="0" cy="0"/>
          <a:chOff x="0" y="0"/>
          <a:chExt cx="0" cy="0"/>
        </a:xfrm>
      </p:grpSpPr>
      <p:sp>
        <p:nvSpPr>
          <p:cNvPr id="27" name="Text Placeholder 3"/>
          <p:cNvSpPr>
            <a:spLocks noGrp="1"/>
          </p:cNvSpPr>
          <p:nvPr>
            <p:ph type="body" sz="quarter" idx="22" hasCustomPrompt="1"/>
          </p:nvPr>
        </p:nvSpPr>
        <p:spPr>
          <a:xfrm>
            <a:off x="-5034" y="-1"/>
            <a:ext cx="12027552" cy="3808413"/>
          </a:xfrm>
          <a:prstGeom prst="rect">
            <a:avLst/>
          </a:prstGeom>
          <a:gradFill flip="none" rotWithShape="1">
            <a:gsLst>
              <a:gs pos="0">
                <a:schemeClr val="bg1">
                  <a:alpha val="0"/>
                </a:schemeClr>
              </a:gs>
              <a:gs pos="47000">
                <a:srgbClr val="19325D"/>
              </a:gs>
              <a:gs pos="10000">
                <a:schemeClr val="bg1">
                  <a:alpha val="0"/>
                </a:schemeClr>
              </a:gs>
            </a:gsLst>
            <a:lin ang="11220000" scaled="0"/>
            <a:tileRect/>
          </a:gradFill>
          <a:ln>
            <a:noFill/>
          </a:ln>
        </p:spPr>
        <p:txBody>
          <a:bodyPr vert="horz" lIns="365760" tIns="0" rIns="5029200" bIns="1554480" rtlCol="0" anchor="b">
            <a:noAutofit/>
          </a:bodyPr>
          <a:lstStyle>
            <a:lvl1pPr>
              <a:defRPr lang="en-US" sz="3600" b="1" dirty="0">
                <a:solidFill>
                  <a:schemeClr val="bg1"/>
                </a:solidFill>
              </a:defRPr>
            </a:lvl1pPr>
          </a:lstStyle>
          <a:p>
            <a:pPr marL="228600" lvl="0" indent="-228600">
              <a:lnSpc>
                <a:spcPct val="100000"/>
              </a:lnSpc>
              <a:spcBef>
                <a:spcPts val="0"/>
              </a:spcBef>
              <a:buNone/>
            </a:pPr>
            <a:r>
              <a:rPr lang="en-US" dirty="0" smtClean="0"/>
              <a:t>“Quote and/or section header placed here (Send image to back of transparent gradient)</a:t>
            </a:r>
            <a:endParaRPr lang="en-US" dirty="0"/>
          </a:p>
        </p:txBody>
      </p:sp>
      <p:pic>
        <p:nvPicPr>
          <p:cNvPr id="21"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37217" r="16207" b="9538"/>
          <a:stretch/>
        </p:blipFill>
        <p:spPr bwMode="auto">
          <a:xfrm>
            <a:off x="0" y="3279228"/>
            <a:ext cx="12196507" cy="357877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13"/>
          <p:cNvSpPr/>
          <p:nvPr userDrawn="1"/>
        </p:nvSpPr>
        <p:spPr>
          <a:xfrm>
            <a:off x="-4186" y="3796867"/>
            <a:ext cx="12193011" cy="3061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alesforce Sans"/>
            </a:endParaRPr>
          </a:p>
        </p:txBody>
      </p:sp>
      <p:sp>
        <p:nvSpPr>
          <p:cNvPr id="24" name="Text Placeholder 28"/>
          <p:cNvSpPr>
            <a:spLocks noGrp="1"/>
          </p:cNvSpPr>
          <p:nvPr>
            <p:ph type="body" sz="quarter" idx="20"/>
          </p:nvPr>
        </p:nvSpPr>
        <p:spPr>
          <a:xfrm>
            <a:off x="348819" y="4719145"/>
            <a:ext cx="11468082" cy="1472738"/>
          </a:xfrm>
          <a:extLst/>
        </p:spPr>
        <p:txBody>
          <a:bodyPr vert="horz" lIns="0" tIns="0" rIns="0" bIns="0" rtlCol="0">
            <a:noAutofit/>
          </a:bodyPr>
          <a:lstStyle>
            <a:lvl1pPr marL="0" indent="0">
              <a:spcBef>
                <a:spcPts val="800"/>
              </a:spcBef>
              <a:buFont typeface="Arial" panose="020B0604020202020204" pitchFamily="34" charset="0"/>
              <a:buNone/>
              <a:defRPr lang="en-US" sz="2000" spc="-20" dirty="0" smtClean="0"/>
            </a:lvl1pPr>
            <a:lvl2pPr marL="230188" indent="-222250">
              <a:defRPr lang="en-US" sz="1800" spc="-20" dirty="0" smtClean="0"/>
            </a:lvl2pPr>
            <a:lvl3pPr>
              <a:defRPr lang="en-US" sz="1600" spc="-20" dirty="0" smtClean="0"/>
            </a:lvl3pPr>
            <a:lvl4pPr>
              <a:defRPr lang="en-US" sz="1400" spc="-20" dirty="0" smtClean="0"/>
            </a:lvl4pPr>
            <a:lvl5pPr>
              <a:defRPr lang="en-US" sz="14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itle 1"/>
          <p:cNvSpPr>
            <a:spLocks noGrp="1"/>
          </p:cNvSpPr>
          <p:nvPr>
            <p:ph type="title" hasCustomPrompt="1"/>
          </p:nvPr>
        </p:nvSpPr>
        <p:spPr>
          <a:xfrm>
            <a:off x="346389" y="3655260"/>
            <a:ext cx="11474823" cy="854253"/>
          </a:xfrm>
        </p:spPr>
        <p:txBody>
          <a:bodyPr lIns="0" tIns="0" rIns="0" bIns="0" anchor="b">
            <a:noAutofit/>
          </a:bodyPr>
          <a:lstStyle>
            <a:lvl1pPr algn="l">
              <a:lnSpc>
                <a:spcPct val="80000"/>
              </a:lnSpc>
              <a:defRPr sz="3200" b="0" spc="-20" baseline="0">
                <a:solidFill>
                  <a:schemeClr val="accent1"/>
                </a:solidFill>
              </a:defRPr>
            </a:lvl1pPr>
          </a:lstStyle>
          <a:p>
            <a:r>
              <a:rPr lang="en-US" dirty="0" smtClean="0"/>
              <a:t>Customer Hero slide</a:t>
            </a:r>
            <a:endParaRPr lang="en-US" dirty="0"/>
          </a:p>
        </p:txBody>
      </p:sp>
      <p:sp>
        <p:nvSpPr>
          <p:cNvPr id="3" name="Picture Placeholder 2"/>
          <p:cNvSpPr>
            <a:spLocks noGrp="1"/>
          </p:cNvSpPr>
          <p:nvPr>
            <p:ph type="pic" sz="quarter" idx="19" hasCustomPrompt="1"/>
          </p:nvPr>
        </p:nvSpPr>
        <p:spPr>
          <a:xfrm>
            <a:off x="348819" y="2803713"/>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Logo</a:t>
            </a:r>
            <a:endParaRPr lang="en-US" dirty="0"/>
          </a:p>
        </p:txBody>
      </p:sp>
      <p:sp>
        <p:nvSpPr>
          <p:cNvPr id="20" name="Text Placeholder 3"/>
          <p:cNvSpPr>
            <a:spLocks noGrp="1"/>
          </p:cNvSpPr>
          <p:nvPr>
            <p:ph type="body" sz="quarter" idx="18" hasCustomPrompt="1"/>
          </p:nvPr>
        </p:nvSpPr>
        <p:spPr>
          <a:xfrm>
            <a:off x="360364" y="2183061"/>
            <a:ext cx="7684819" cy="319274"/>
          </a:xfrm>
        </p:spPr>
        <p:txBody>
          <a:bodyPr lIns="274320" tIns="0" rIns="0" bIns="0" anchor="b">
            <a:noAutofit/>
          </a:bodyPr>
          <a:lstStyle>
            <a:lvl1pPr marL="0" indent="0">
              <a:buNone/>
              <a:defRPr sz="1400" b="0" baseline="0">
                <a:solidFill>
                  <a:schemeClr val="bg1"/>
                </a:solidFill>
              </a:defRPr>
            </a:lvl1pPr>
          </a:lstStyle>
          <a:p>
            <a:pPr lvl="0"/>
            <a:r>
              <a:rPr lang="en-US" dirty="0" smtClean="0"/>
              <a:t>Author/subtext here</a:t>
            </a:r>
            <a:endParaRPr lang="en-US" dirty="0"/>
          </a:p>
        </p:txBody>
      </p:sp>
      <p:sp>
        <p:nvSpPr>
          <p:cNvPr id="26" name="Footer Placeholder 1"/>
          <p:cNvSpPr>
            <a:spLocks noGrp="1"/>
          </p:cNvSpPr>
          <p:nvPr>
            <p:ph type="ftr" sz="quarter" idx="23"/>
          </p:nvPr>
        </p:nvSpPr>
        <p:spPr>
          <a:xfrm>
            <a:off x="333728" y="6270900"/>
            <a:ext cx="10736917" cy="428383"/>
          </a:xfrm>
        </p:spPr>
        <p:txBody>
          <a:bodyPr/>
          <a:lstStyle/>
          <a:p>
            <a:endParaRPr lang="en-US"/>
          </a:p>
        </p:txBody>
      </p:sp>
      <p:pic>
        <p:nvPicPr>
          <p:cNvPr id="29" name="Picture 28"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732568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3_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7682" y="0"/>
            <a:ext cx="12204189" cy="3810000"/>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0" name="Title 1"/>
          <p:cNvSpPr>
            <a:spLocks noGrp="1"/>
          </p:cNvSpPr>
          <p:nvPr>
            <p:ph type="title" hasCustomPrompt="1"/>
          </p:nvPr>
        </p:nvSpPr>
        <p:spPr>
          <a:xfrm>
            <a:off x="338328" y="3655260"/>
            <a:ext cx="11517122" cy="854253"/>
          </a:xfrm>
        </p:spPr>
        <p:txBody>
          <a:bodyPr lIns="9144" tIns="0" rIns="0" bIns="0" anchor="b">
            <a:noAutofit/>
          </a:bodyPr>
          <a:lstStyle>
            <a:lvl1pPr algn="l">
              <a:lnSpc>
                <a:spcPct val="80000"/>
              </a:lnSpc>
              <a:defRPr sz="3200" b="0" spc="0" baseline="0">
                <a:solidFill>
                  <a:schemeClr val="accent1"/>
                </a:solidFill>
              </a:defRPr>
            </a:lvl1pPr>
          </a:lstStyle>
          <a:p>
            <a:r>
              <a:rPr lang="en-US" dirty="0" smtClean="0"/>
              <a:t>Customer Hero slide</a:t>
            </a:r>
            <a:endParaRPr lang="en-US" dirty="0"/>
          </a:p>
        </p:txBody>
      </p:sp>
      <p:sp>
        <p:nvSpPr>
          <p:cNvPr id="12" name="Text Placeholder 3"/>
          <p:cNvSpPr>
            <a:spLocks noGrp="1"/>
          </p:cNvSpPr>
          <p:nvPr>
            <p:ph type="body" sz="quarter" idx="16" hasCustomPrompt="1"/>
          </p:nvPr>
        </p:nvSpPr>
        <p:spPr>
          <a:xfrm>
            <a:off x="6124530" y="2261969"/>
            <a:ext cx="6071978" cy="1015663"/>
          </a:xfrm>
          <a:solidFill>
            <a:schemeClr val="accent1">
              <a:alpha val="86000"/>
            </a:schemeClr>
          </a:solidFill>
        </p:spPr>
        <p:txBody>
          <a:bodyPr wrap="square" lIns="182880" tIns="365760" rIns="365760" bIns="365760" anchor="b">
            <a:spAutoFit/>
          </a:bodyPr>
          <a:lstStyle>
            <a:lvl1pPr marL="111125" indent="-111125">
              <a:lnSpc>
                <a:spcPct val="100000"/>
              </a:lnSpc>
              <a:spcBef>
                <a:spcPts val="0"/>
              </a:spcBef>
              <a:buNone/>
              <a:defRPr sz="1800" b="1" spc="0" baseline="0">
                <a:solidFill>
                  <a:schemeClr val="bg1"/>
                </a:solidFill>
              </a:defRPr>
            </a:lvl1pPr>
          </a:lstStyle>
          <a:p>
            <a:pPr lvl="0"/>
            <a:r>
              <a:rPr lang="en-US" dirty="0" smtClean="0"/>
              <a:t>“Quote placed here (two line max)”</a:t>
            </a:r>
            <a:endParaRPr lang="en-US" dirty="0"/>
          </a:p>
        </p:txBody>
      </p:sp>
      <p:sp>
        <p:nvSpPr>
          <p:cNvPr id="20" name="Text Placeholder 3"/>
          <p:cNvSpPr>
            <a:spLocks noGrp="1"/>
          </p:cNvSpPr>
          <p:nvPr>
            <p:ph type="body" sz="quarter" idx="18" hasCustomPrompt="1"/>
          </p:nvPr>
        </p:nvSpPr>
        <p:spPr>
          <a:xfrm>
            <a:off x="6409137" y="2969089"/>
            <a:ext cx="5433838" cy="249231"/>
          </a:xfrm>
        </p:spPr>
        <p:txBody>
          <a:bodyPr lIns="9144" tIns="0" rIns="0" bIns="0" anchor="b">
            <a:noAutofit/>
          </a:bodyPr>
          <a:lstStyle>
            <a:lvl1pPr marL="0" indent="0">
              <a:buNone/>
              <a:defRPr sz="1400" b="0" spc="0" baseline="0">
                <a:solidFill>
                  <a:schemeClr val="bg1"/>
                </a:solidFill>
              </a:defRPr>
            </a:lvl1pPr>
          </a:lstStyle>
          <a:p>
            <a:pPr lvl="0"/>
            <a:r>
              <a:rPr lang="en-US" dirty="0" smtClean="0"/>
              <a:t>Author/subtext here</a:t>
            </a:r>
            <a:endParaRPr lang="en-US" dirty="0"/>
          </a:p>
        </p:txBody>
      </p:sp>
      <p:sp>
        <p:nvSpPr>
          <p:cNvPr id="75" name="Text Placeholder 28"/>
          <p:cNvSpPr>
            <a:spLocks noGrp="1"/>
          </p:cNvSpPr>
          <p:nvPr>
            <p:ph type="body" sz="quarter" idx="20"/>
          </p:nvPr>
        </p:nvSpPr>
        <p:spPr>
          <a:xfrm>
            <a:off x="338328" y="4719145"/>
            <a:ext cx="11599524" cy="1472738"/>
          </a:xfrm>
          <a:extLst/>
        </p:spPr>
        <p:txBody>
          <a:bodyPr vert="horz" lIns="9144" tIns="0" rIns="0" bIns="0" rtlCol="0">
            <a:noAutofit/>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89" name="Picture Placeholder 2"/>
          <p:cNvSpPr>
            <a:spLocks noGrp="1"/>
          </p:cNvSpPr>
          <p:nvPr>
            <p:ph type="pic" sz="quarter" idx="19" hasCustomPrompt="1"/>
          </p:nvPr>
        </p:nvSpPr>
        <p:spPr>
          <a:xfrm>
            <a:off x="336550" y="2796225"/>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7" name="Rectangle 26"/>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2" name="Footer Placeholder 1"/>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128254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3_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userDrawn="1"/>
        </p:nvSpPr>
        <p:spPr>
          <a:xfrm>
            <a:off x="0" y="6357"/>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Oval 22"/>
          <p:cNvSpPr/>
          <p:nvPr userDrawn="1"/>
        </p:nvSpPr>
        <p:spPr>
          <a:xfrm>
            <a:off x="7695372" y="6397128"/>
            <a:ext cx="1285963"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7"/>
          </p:nvPr>
        </p:nvSpPr>
        <p:spPr>
          <a:xfrm>
            <a:off x="333729" y="6270900"/>
            <a:ext cx="7750012" cy="428383"/>
          </a:xfrm>
        </p:spPr>
        <p:txBody>
          <a:bodyPr/>
          <a:lstStyle/>
          <a:p>
            <a:endParaRPr lang="en-US"/>
          </a:p>
        </p:txBody>
      </p:sp>
      <p:grpSp>
        <p:nvGrpSpPr>
          <p:cNvPr id="25" name="Group 24"/>
          <p:cNvGrpSpPr/>
          <p:nvPr userDrawn="1"/>
        </p:nvGrpSpPr>
        <p:grpSpPr>
          <a:xfrm>
            <a:off x="1" y="1151067"/>
            <a:ext cx="8115300"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45508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3634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_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3"/>
            <a:ext cx="350215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4206240" y="1601787"/>
            <a:ext cx="7649210"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Rectangle 21"/>
          <p:cNvSpPr/>
          <p:nvPr userDrawn="1"/>
        </p:nvSpPr>
        <p:spPr>
          <a:xfrm rot="10800000" flipH="1" flipV="1">
            <a:off x="3966951"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23" name="Straight Connector 22"/>
          <p:cNvCxnSpPr/>
          <p:nvPr userDrawn="1"/>
        </p:nvCxnSpPr>
        <p:spPr>
          <a:xfrm flipH="1">
            <a:off x="4030959"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8654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3_Basic_dark">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9" name="Picture 18"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bg1"/>
                </a:solidFill>
              </a:defRPr>
            </a:lvl1pPr>
          </a:lstStyle>
          <a:p>
            <a:pPr lvl="0"/>
            <a:r>
              <a:rPr lang="en-US" smtClean="0"/>
              <a:t>Click to edit Master text styles</a:t>
            </a:r>
          </a:p>
        </p:txBody>
      </p:sp>
      <p:grpSp>
        <p:nvGrpSpPr>
          <p:cNvPr id="31" name="Group 18"/>
          <p:cNvGrpSpPr>
            <a:grpSpLocks noChangeAspect="1"/>
          </p:cNvGrpSpPr>
          <p:nvPr userDrawn="1"/>
        </p:nvGrpSpPr>
        <p:grpSpPr bwMode="auto">
          <a:xfrm>
            <a:off x="11243268" y="6270900"/>
            <a:ext cx="611829" cy="428383"/>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47"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00150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336549" y="1597025"/>
            <a:ext cx="3752871" cy="3980821"/>
          </a:xfrm>
        </p:spPr>
        <p:txBody>
          <a:bodyPr/>
          <a:lstStyle/>
          <a:p>
            <a:r>
              <a:rPr lang="en-US" smtClean="0"/>
              <a:t>Drag picture to placeholder or click icon to add</a:t>
            </a:r>
            <a:endParaRPr lang="en-US" dirty="0"/>
          </a:p>
        </p:txBody>
      </p:sp>
      <p:sp>
        <p:nvSpPr>
          <p:cNvPr id="63" name="Picture Placeholder 61"/>
          <p:cNvSpPr>
            <a:spLocks noGrp="1"/>
          </p:cNvSpPr>
          <p:nvPr>
            <p:ph type="pic" sz="quarter" idx="18"/>
          </p:nvPr>
        </p:nvSpPr>
        <p:spPr>
          <a:xfrm>
            <a:off x="4229382" y="1597025"/>
            <a:ext cx="3725862" cy="3980821"/>
          </a:xfrm>
        </p:spPr>
        <p:txBody>
          <a:bodyPr/>
          <a:lstStyle/>
          <a:p>
            <a:r>
              <a:rPr lang="en-US" smtClean="0"/>
              <a:t>Drag picture to placeholder or click icon to add</a:t>
            </a:r>
            <a:endParaRPr lang="en-US"/>
          </a:p>
        </p:txBody>
      </p:sp>
      <p:sp>
        <p:nvSpPr>
          <p:cNvPr id="64" name="Picture Placeholder 61"/>
          <p:cNvSpPr>
            <a:spLocks noGrp="1"/>
          </p:cNvSpPr>
          <p:nvPr>
            <p:ph type="pic" sz="quarter" idx="19"/>
          </p:nvPr>
        </p:nvSpPr>
        <p:spPr>
          <a:xfrm>
            <a:off x="8101820" y="1597025"/>
            <a:ext cx="3746255" cy="3980821"/>
          </a:xfrm>
        </p:spPr>
        <p:txBody>
          <a:bodyPr/>
          <a:lstStyle/>
          <a:p>
            <a:r>
              <a:rPr lang="en-US" smtClean="0"/>
              <a:t>Drag picture to placeholder or click icon to add</a:t>
            </a:r>
            <a:endParaRPr lang="en-US" dirty="0"/>
          </a:p>
        </p:txBody>
      </p:sp>
      <p:cxnSp>
        <p:nvCxnSpPr>
          <p:cNvPr id="65" name="Straight Connector 64"/>
          <p:cNvCxnSpPr/>
          <p:nvPr userDrawn="1"/>
        </p:nvCxnSpPr>
        <p:spPr>
          <a:xfrm>
            <a:off x="333565"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337217" y="5786195"/>
            <a:ext cx="3749040" cy="502850"/>
          </a:xfrm>
        </p:spPr>
        <p:txBody>
          <a:bodyPr/>
          <a:lstStyle>
            <a:lvl1pPr>
              <a:buNone/>
              <a:defRPr sz="1400" spc="0"/>
            </a:lvl1pPr>
          </a:lstStyle>
          <a:p>
            <a:pPr lvl="0"/>
            <a:r>
              <a:rPr lang="en-US" smtClean="0"/>
              <a:t>Click to edit Master text styles</a:t>
            </a:r>
          </a:p>
        </p:txBody>
      </p:sp>
      <p:cxnSp>
        <p:nvCxnSpPr>
          <p:cNvPr id="67" name="Straight Connector 66"/>
          <p:cNvCxnSpPr/>
          <p:nvPr userDrawn="1"/>
        </p:nvCxnSpPr>
        <p:spPr>
          <a:xfrm>
            <a:off x="4229382" y="5702300"/>
            <a:ext cx="3732576"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4218268" y="5786195"/>
            <a:ext cx="3749040" cy="502850"/>
          </a:xfrm>
        </p:spPr>
        <p:txBody>
          <a:bodyPr/>
          <a:lstStyle>
            <a:lvl1pPr>
              <a:buNone/>
              <a:defRPr sz="1400" spc="0"/>
            </a:lvl1pPr>
          </a:lstStyle>
          <a:p>
            <a:pPr lvl="0"/>
            <a:r>
              <a:rPr lang="en-US" smtClean="0"/>
              <a:t>Click to edit Master text styles</a:t>
            </a:r>
          </a:p>
        </p:txBody>
      </p:sp>
      <p:cxnSp>
        <p:nvCxnSpPr>
          <p:cNvPr id="69" name="Straight Connector 68"/>
          <p:cNvCxnSpPr/>
          <p:nvPr userDrawn="1"/>
        </p:nvCxnSpPr>
        <p:spPr>
          <a:xfrm>
            <a:off x="8101820"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8112687" y="5786195"/>
            <a:ext cx="3749040" cy="502850"/>
          </a:xfrm>
        </p:spPr>
        <p:txBody>
          <a:bodyPr/>
          <a:lstStyle>
            <a:lvl1pPr>
              <a:buNone/>
              <a:defRPr sz="1400" spc="0"/>
            </a:lvl1pPr>
          </a:lstStyle>
          <a:p>
            <a:pPr lvl="0"/>
            <a:r>
              <a:rPr lang="en-US" smtClean="0"/>
              <a:t>Click to edit Master text styles</a:t>
            </a:r>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Title 2"/>
          <p:cNvSpPr>
            <a:spLocks noGrp="1"/>
          </p:cNvSpPr>
          <p:nvPr>
            <p:ph type="title"/>
          </p:nvPr>
        </p:nvSpPr>
        <p:spPr/>
        <p:txBody>
          <a:bodyPr/>
          <a:lstStyle>
            <a:lvl1pPr>
              <a:defRPr spc="0"/>
            </a:lvl1pPr>
          </a:lstStyle>
          <a:p>
            <a:r>
              <a:rPr lang="en-US" smtClean="0"/>
              <a:t>Click to edit Master title style</a:t>
            </a:r>
            <a:endParaRPr lang="en-US"/>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154494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3_Speaker_slide_A">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356616" y="526840"/>
            <a:ext cx="7379001"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356616" y="3354319"/>
            <a:ext cx="7379001" cy="1408043"/>
          </a:xfrm>
        </p:spPr>
        <p:txBody>
          <a:bodyPr lIns="0" tIns="0" rIns="0" bIns="0">
            <a:noAutofit/>
          </a:bodyPr>
          <a:lstStyle>
            <a:lvl1pPr marL="0" indent="0" algn="l">
              <a:buNone/>
              <a:defRPr sz="200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26" name="Straight Connector 25"/>
          <p:cNvCxnSpPr/>
          <p:nvPr userDrawn="1"/>
        </p:nvCxnSpPr>
        <p:spPr>
          <a:xfrm flipH="1">
            <a:off x="-26942" y="3281320"/>
            <a:ext cx="798031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Picture 27"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3925" y="2094773"/>
            <a:ext cx="2627758" cy="1839431"/>
          </a:xfrm>
          <a:prstGeom prst="rect">
            <a:avLst/>
          </a:prstGeom>
        </p:spPr>
      </p:pic>
    </p:spTree>
    <p:extLst>
      <p:ext uri="{BB962C8B-B14F-4D97-AF65-F5344CB8AC3E}">
        <p14:creationId xmlns:p14="http://schemas.microsoft.com/office/powerpoint/2010/main" val="117479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3_Speaker_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2314575" y="2095733"/>
            <a:ext cx="9551504" cy="2628900"/>
          </a:xfrm>
        </p:spPr>
        <p:txBody>
          <a:bodyPr lIns="91440" tIns="0" rIns="0" bIns="0" anchor="b">
            <a:noAutofit/>
          </a:bodyPr>
          <a:lstStyle>
            <a:lvl1pPr algn="l">
              <a:defRPr sz="5400" spc="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314575" y="4877032"/>
            <a:ext cx="9551504" cy="1408043"/>
          </a:xfrm>
        </p:spPr>
        <p:txBody>
          <a:bodyPr lIns="91440" tIns="0" rIns="0" bIns="0">
            <a:noAutofit/>
          </a:bodyPr>
          <a:lstStyle>
            <a:lvl1pPr marL="0" indent="0" algn="l">
              <a:buNone/>
              <a:defRPr sz="20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cxnSp>
        <p:nvCxnSpPr>
          <p:cNvPr id="3" name="Straight Connector 2"/>
          <p:cNvCxnSpPr/>
          <p:nvPr userDrawn="1"/>
        </p:nvCxnSpPr>
        <p:spPr>
          <a:xfrm>
            <a:off x="2162175" y="3984978"/>
            <a:ext cx="0" cy="287302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rot="10800000">
            <a:off x="2170753" y="3984978"/>
            <a:ext cx="64008"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Tree>
    <p:extLst>
      <p:ext uri="{BB962C8B-B14F-4D97-AF65-F5344CB8AC3E}">
        <p14:creationId xmlns:p14="http://schemas.microsoft.com/office/powerpoint/2010/main" val="73575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3_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userDrawn="1"/>
        </p:nvSpPr>
        <p:spPr>
          <a:xfrm>
            <a:off x="6305655" y="3041036"/>
            <a:ext cx="2578560" cy="646331"/>
          </a:xfrm>
          <a:prstGeom prst="rect">
            <a:avLst/>
          </a:prstGeom>
          <a:noFill/>
        </p:spPr>
        <p:txBody>
          <a:bodyPr wrap="square" rtlCol="0">
            <a:spAutoFit/>
          </a:bodyPr>
          <a:lstStyle/>
          <a:p>
            <a:pPr>
              <a:spcBef>
                <a:spcPts val="300"/>
              </a:spcBef>
              <a:spcAft>
                <a:spcPts val="1000"/>
              </a:spcAft>
            </a:pPr>
            <a:r>
              <a:rPr lang="en-US" sz="3600" b="1" dirty="0" smtClean="0">
                <a:solidFill>
                  <a:schemeClr val="bg1"/>
                </a:solidFill>
                <a:latin typeface="Salesforce Sans"/>
              </a:rPr>
              <a:t>Thank you</a:t>
            </a:r>
          </a:p>
        </p:txBody>
      </p:sp>
      <p:pic>
        <p:nvPicPr>
          <p:cNvPr id="41" name="Picture 40"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67488" y="2592568"/>
            <a:ext cx="2528523" cy="1769966"/>
          </a:xfrm>
          <a:prstGeom prst="rect">
            <a:avLst/>
          </a:prstGeom>
        </p:spPr>
      </p:pic>
    </p:spTree>
    <p:extLst>
      <p:ext uri="{BB962C8B-B14F-4D97-AF65-F5344CB8AC3E}">
        <p14:creationId xmlns:p14="http://schemas.microsoft.com/office/powerpoint/2010/main" val="59843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_Drawing Guide Layout Slide">
    <p:spTree>
      <p:nvGrpSpPr>
        <p:cNvPr id="1" name=""/>
        <p:cNvGrpSpPr/>
        <p:nvPr/>
      </p:nvGrpSpPr>
      <p:grpSpPr>
        <a:xfrm>
          <a:off x="0" y="0"/>
          <a:ext cx="0" cy="0"/>
          <a:chOff x="0" y="0"/>
          <a:chExt cx="0" cy="0"/>
        </a:xfrm>
      </p:grpSpPr>
      <p:sp>
        <p:nvSpPr>
          <p:cNvPr id="20" name="Text Placeholder 11"/>
          <p:cNvSpPr>
            <a:spLocks noGrp="1"/>
          </p:cNvSpPr>
          <p:nvPr>
            <p:ph type="body" sz="quarter" idx="18" hasCustomPrompt="1"/>
          </p:nvPr>
        </p:nvSpPr>
        <p:spPr>
          <a:xfrm>
            <a:off x="338328" y="1021080"/>
            <a:ext cx="11663172" cy="338554"/>
          </a:xfrm>
          <a:noFill/>
          <a:ln>
            <a:noFill/>
          </a:ln>
        </p:spPr>
        <p:txBody>
          <a:bodyPr/>
          <a:lstStyle>
            <a:lvl1pPr>
              <a:defRPr spc="0" baseline="0"/>
            </a:lvl1pPr>
          </a:lstStyle>
          <a:p>
            <a:r>
              <a:rPr lang="en-US" dirty="0"/>
              <a:t>Use </a:t>
            </a:r>
            <a:r>
              <a:rPr lang="en-US" dirty="0" smtClean="0"/>
              <a:t>this layout for realigning basic </a:t>
            </a:r>
            <a:r>
              <a:rPr lang="en-US" dirty="0"/>
              <a:t>drawing guides </a:t>
            </a:r>
            <a:r>
              <a:rPr lang="en-US" dirty="0" smtClean="0"/>
              <a:t>or reference them as needed</a:t>
            </a:r>
            <a:endParaRPr lang="en-US" dirty="0"/>
          </a:p>
        </p:txBody>
      </p:sp>
      <p:sp>
        <p:nvSpPr>
          <p:cNvPr id="19" name="Title 8"/>
          <p:cNvSpPr txBox="1">
            <a:spLocks/>
          </p:cNvSpPr>
          <p:nvPr userDrawn="1"/>
        </p:nvSpPr>
        <p:spPr>
          <a:xfrm>
            <a:off x="338327" y="90720"/>
            <a:ext cx="11515535" cy="908043"/>
          </a:xfrm>
          <a:prstGeom prst="rect">
            <a:avLst/>
          </a:prstGeom>
          <a:effectLst/>
        </p:spPr>
        <p:txBody>
          <a:bodyPr vert="horz" lIns="0" tIns="0" rIns="0" bIns="0" rtlCol="0" anchor="b">
            <a:noAutofit/>
          </a:bodyPr>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r>
              <a:rPr lang="en-US" spc="0" dirty="0" smtClean="0">
                <a:latin typeface="Salesforce Sans"/>
              </a:rPr>
              <a:t>Standard Drawing Guide Placement Layout Slide (Margins)</a:t>
            </a:r>
            <a:endParaRPr lang="en-US" spc="0" dirty="0">
              <a:latin typeface="Salesforce Sans"/>
            </a:endParaRPr>
          </a:p>
        </p:txBody>
      </p:sp>
      <p:cxnSp>
        <p:nvCxnSpPr>
          <p:cNvPr id="6" name="Straight Connector 5"/>
          <p:cNvCxnSpPr/>
          <p:nvPr userDrawn="1"/>
        </p:nvCxnSpPr>
        <p:spPr>
          <a:xfrm>
            <a:off x="336550"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847254" y="-1587"/>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167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2" y="-4465621"/>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478446"/>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2112524"/>
            <a:ext cx="5365506"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Salesforce Sans"/>
                <a:cs typeface="Salesforce Sans"/>
              </a:rPr>
              <a:t>Realigning Guides</a:t>
            </a:r>
            <a:endParaRPr lang="en-US" sz="1600" b="0" dirty="0" smtClean="0">
              <a:solidFill>
                <a:srgbClr val="00A1E0"/>
              </a:solidFill>
              <a:latin typeface="Salesforce Sans"/>
              <a:cs typeface="Salesforce Sans"/>
            </a:endParaRPr>
          </a:p>
          <a:p>
            <a:pPr lvl="0">
              <a:spcBef>
                <a:spcPts val="800"/>
              </a:spcBef>
            </a:pPr>
            <a:r>
              <a:rPr lang="en-US" sz="1200" b="0" dirty="0" smtClean="0">
                <a:solidFill>
                  <a:schemeClr val="accent2"/>
                </a:solidFill>
                <a:latin typeface="Salesforce Sans"/>
                <a:cs typeface="Salesforce Sans"/>
              </a:rPr>
              <a:t>Guides can can </a:t>
            </a:r>
            <a:r>
              <a:rPr lang="en-US" sz="1200" b="0" dirty="0">
                <a:solidFill>
                  <a:schemeClr val="accent2"/>
                </a:solidFill>
                <a:latin typeface="Salesforce Sans"/>
                <a:cs typeface="Salesforce Sans"/>
              </a:rPr>
              <a:t>easily be bumped and moved </a:t>
            </a:r>
            <a:r>
              <a:rPr lang="en-US" sz="1200" b="0" dirty="0" smtClean="0">
                <a:solidFill>
                  <a:schemeClr val="accent2"/>
                </a:solidFill>
                <a:latin typeface="Salesforce Sans"/>
                <a:cs typeface="Salesforce Sans"/>
              </a:rPr>
              <a:t>accidentally.  </a:t>
            </a:r>
          </a:p>
          <a:p>
            <a:pPr lvl="0" defTabSz="1218936">
              <a:spcBef>
                <a:spcPts val="800"/>
              </a:spcBef>
              <a:defRPr/>
            </a:pPr>
            <a:r>
              <a:rPr lang="en-US" sz="1200" dirty="0" smtClean="0">
                <a:solidFill>
                  <a:schemeClr val="accent2"/>
                </a:solidFill>
                <a:latin typeface="Salesforce Sans"/>
                <a:cs typeface="Salesforce Sans"/>
              </a:rPr>
              <a:t>This slide layout show you how to reset your guides. </a:t>
            </a:r>
            <a:endParaRPr lang="en-US" sz="1200" dirty="0">
              <a:solidFill>
                <a:schemeClr val="accent2"/>
              </a:solidFill>
              <a:latin typeface="Salesforce Sans"/>
              <a:cs typeface="Salesforce Sans"/>
            </a:endParaRPr>
          </a:p>
          <a:p>
            <a:pPr lvl="0" defTabSz="1218936">
              <a:spcBef>
                <a:spcPts val="800"/>
              </a:spcBef>
              <a:defRPr/>
            </a:pPr>
            <a:r>
              <a:rPr lang="en-US" sz="1200" b="1" dirty="0" smtClean="0">
                <a:solidFill>
                  <a:schemeClr val="accent2"/>
                </a:solidFill>
                <a:latin typeface="Salesforce Sans"/>
                <a:cs typeface="Salesforce Sans"/>
              </a:rPr>
              <a:t>NOTE: </a:t>
            </a:r>
            <a:r>
              <a:rPr lang="en-US" sz="1200" dirty="0" smtClean="0">
                <a:solidFill>
                  <a:schemeClr val="accent2"/>
                </a:solidFill>
                <a:latin typeface="Salesforce Sans"/>
                <a:cs typeface="Salesforce Sans"/>
              </a:rPr>
              <a:t>When </a:t>
            </a:r>
            <a:r>
              <a:rPr lang="en-US" sz="1200" dirty="0">
                <a:solidFill>
                  <a:schemeClr val="accent2"/>
                </a:solidFill>
                <a:latin typeface="Salesforce Sans"/>
                <a:cs typeface="Salesforce Sans"/>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Salesforce Sans"/>
                <a:cs typeface="Salesforce Sans"/>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Salesforce Sans"/>
                <a:cs typeface="Salesforce Sans"/>
              </a:rPr>
              <a:t>Insert </a:t>
            </a:r>
            <a:r>
              <a:rPr lang="en-US" sz="1200" b="1" dirty="0" smtClean="0">
                <a:solidFill>
                  <a:schemeClr val="accent2"/>
                </a:solidFill>
                <a:latin typeface="Salesforce Sans"/>
                <a:cs typeface="Salesforce Sans"/>
              </a:rPr>
              <a:t>a new slide</a:t>
            </a:r>
            <a:r>
              <a:rPr lang="en-US" sz="1200" b="1" baseline="0" dirty="0" smtClean="0">
                <a:solidFill>
                  <a:schemeClr val="accent2"/>
                </a:solidFill>
                <a:latin typeface="Salesforce Sans"/>
                <a:cs typeface="Salesforce Sans"/>
              </a:rPr>
              <a:t> </a:t>
            </a:r>
            <a:r>
              <a:rPr lang="en-US" sz="1200" b="1" dirty="0" smtClean="0">
                <a:solidFill>
                  <a:schemeClr val="accent2"/>
                </a:solidFill>
                <a:latin typeface="Salesforce Sans"/>
                <a:cs typeface="Salesforce Sans"/>
              </a:rPr>
              <a:t>the using the Guide </a:t>
            </a:r>
            <a:r>
              <a:rPr lang="en-US" sz="1200" b="1" dirty="0">
                <a:solidFill>
                  <a:schemeClr val="accent2"/>
                </a:solidFill>
                <a:latin typeface="Salesforce Sans"/>
                <a:cs typeface="Salesforce Sans"/>
              </a:rPr>
              <a:t>Layout </a:t>
            </a:r>
            <a:r>
              <a:rPr lang="en-US" sz="1200" b="1" dirty="0" smtClean="0">
                <a:solidFill>
                  <a:schemeClr val="accent2"/>
                </a:solidFill>
                <a:latin typeface="Salesforce Sans"/>
                <a:cs typeface="Salesforce Sans"/>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Do </a:t>
            </a:r>
            <a:r>
              <a:rPr lang="en-US" sz="1200" b="1" dirty="0">
                <a:solidFill>
                  <a:schemeClr val="accent2"/>
                </a:solidFill>
                <a:latin typeface="Salesforce Sans"/>
                <a:cs typeface="Salesforce Sans"/>
              </a:rPr>
              <a:t>your guides align with the orange lines in the new slide?  </a:t>
            </a:r>
            <a:r>
              <a:rPr lang="en-US" sz="1200" dirty="0">
                <a:solidFill>
                  <a:schemeClr val="accent2"/>
                </a:solidFill>
                <a:latin typeface="Salesforce Sans"/>
                <a:cs typeface="Salesforce Sans"/>
              </a:rPr>
              <a:t>If yes, your guides are set, if not, proceed </a:t>
            </a:r>
            <a:r>
              <a:rPr lang="en-US" sz="1200" dirty="0" smtClean="0">
                <a:solidFill>
                  <a:schemeClr val="accent2"/>
                </a:solidFill>
                <a:latin typeface="Salesforce Sans"/>
                <a:cs typeface="Salesforce Sans"/>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Once guides are reset, delete the Guide Layout Slide</a:t>
            </a:r>
            <a:endParaRPr lang="en-US" sz="1200" b="1" dirty="0">
              <a:solidFill>
                <a:schemeClr val="accent2"/>
              </a:solidFill>
              <a:latin typeface="Salesforce Sans"/>
              <a:cs typeface="Salesforce Sans"/>
            </a:endParaRPr>
          </a:p>
          <a:p>
            <a:pPr lvl="0" defTabSz="1218936">
              <a:spcBef>
                <a:spcPts val="800"/>
              </a:spcBef>
              <a:defRPr/>
            </a:pPr>
            <a:endParaRPr lang="en-US" sz="1300" dirty="0">
              <a:solidFill>
                <a:schemeClr val="accent2"/>
              </a:solidFill>
              <a:latin typeface="Salesforce Sans"/>
              <a:cs typeface="Salesforce Sans"/>
            </a:endParaRPr>
          </a:p>
          <a:p>
            <a:pPr lvl="0">
              <a:spcBef>
                <a:spcPts val="800"/>
              </a:spcBef>
            </a:pPr>
            <a:endParaRPr lang="en-US" sz="1300" dirty="0">
              <a:solidFill>
                <a:schemeClr val="accent2"/>
              </a:solidFill>
              <a:latin typeface="Salesforce Sans"/>
              <a:cs typeface="Salesforce Sans"/>
            </a:endParaRPr>
          </a:p>
        </p:txBody>
      </p:sp>
      <p:sp>
        <p:nvSpPr>
          <p:cNvPr id="12" name="Right Arrow 11"/>
          <p:cNvSpPr/>
          <p:nvPr userDrawn="1"/>
        </p:nvSpPr>
        <p:spPr>
          <a:xfrm rot="8100000" flipH="1">
            <a:off x="11395761"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4" name="Right Arrow 13"/>
          <p:cNvSpPr/>
          <p:nvPr userDrawn="1"/>
        </p:nvSpPr>
        <p:spPr>
          <a:xfrm rot="13500000">
            <a:off x="486977"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5" name="Right Arrow 14"/>
          <p:cNvSpPr/>
          <p:nvPr userDrawn="1"/>
        </p:nvSpPr>
        <p:spPr>
          <a:xfrm rot="13500000" flipH="1" flipV="1">
            <a:off x="11395760" y="5694252"/>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6" name="Right Arrow 15"/>
          <p:cNvSpPr/>
          <p:nvPr userDrawn="1"/>
        </p:nvSpPr>
        <p:spPr>
          <a:xfrm rot="8100000" flipV="1">
            <a:off x="486976" y="56071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22" name="Content Placeholder 16"/>
          <p:cNvSpPr txBox="1">
            <a:spLocks/>
          </p:cNvSpPr>
          <p:nvPr userDrawn="1"/>
        </p:nvSpPr>
        <p:spPr>
          <a:xfrm>
            <a:off x="506414" y="2112524"/>
            <a:ext cx="5716586"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latin typeface="Salesforce Sans"/>
                <a:cs typeface="Salesforce Sans"/>
              </a:rPr>
              <a:t>What are Drawing Guides?  </a:t>
            </a:r>
          </a:p>
          <a:p>
            <a:pPr>
              <a:spcBef>
                <a:spcPts val="800"/>
              </a:spcBef>
            </a:pPr>
            <a:r>
              <a:rPr lang="en-US" sz="1200" dirty="0" smtClean="0">
                <a:solidFill>
                  <a:schemeClr val="accent2"/>
                </a:solidFill>
                <a:latin typeface="Salesforce Sans"/>
                <a:cs typeface="Salesforce Sans"/>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smtClean="0">
                <a:solidFill>
                  <a:schemeClr val="accent1"/>
                </a:solidFill>
                <a:latin typeface="Salesforce Sans"/>
                <a:cs typeface="Salesforce Sans"/>
              </a:rPr>
              <a:t/>
            </a:r>
            <a:br>
              <a:rPr lang="en-US" sz="1200" b="1" dirty="0" smtClean="0">
                <a:solidFill>
                  <a:schemeClr val="accent1"/>
                </a:solidFill>
                <a:latin typeface="Salesforce Sans"/>
                <a:cs typeface="Salesforce Sans"/>
              </a:rPr>
            </a:br>
            <a:r>
              <a:rPr lang="en-US" sz="1600" b="1" dirty="0" smtClean="0">
                <a:solidFill>
                  <a:schemeClr val="accent1"/>
                </a:solidFill>
                <a:latin typeface="Salesforce Sans"/>
                <a:cs typeface="Salesforce Sans"/>
              </a:rPr>
              <a:t>How </a:t>
            </a:r>
            <a:r>
              <a:rPr lang="en-US" sz="1600" b="1" dirty="0">
                <a:solidFill>
                  <a:schemeClr val="accent1"/>
                </a:solidFill>
                <a:latin typeface="Salesforce Sans"/>
                <a:cs typeface="Salesforce Sans"/>
              </a:rPr>
              <a:t>to Turn Guides On and </a:t>
            </a:r>
            <a:r>
              <a:rPr lang="en-US" sz="1600" b="1" dirty="0" smtClean="0">
                <a:solidFill>
                  <a:schemeClr val="accent1"/>
                </a:solidFill>
                <a:latin typeface="Salesforce Sans"/>
                <a:cs typeface="Salesforce Sans"/>
              </a:rPr>
              <a:t>Off</a:t>
            </a:r>
          </a:p>
          <a:p>
            <a:pPr>
              <a:spcBef>
                <a:spcPts val="800"/>
              </a:spcBef>
              <a:buClr>
                <a:schemeClr val="accent3"/>
              </a:buClr>
            </a:pPr>
            <a:r>
              <a:rPr lang="en-US" sz="1200" b="1" dirty="0" smtClean="0">
                <a:solidFill>
                  <a:schemeClr val="accent2"/>
                </a:solidFill>
                <a:latin typeface="Salesforce Sans"/>
                <a:cs typeface="Salesforce Sans"/>
              </a:rPr>
              <a:t>Windows: </a:t>
            </a:r>
            <a:r>
              <a:rPr lang="en-US" sz="1200" dirty="0" smtClean="0">
                <a:solidFill>
                  <a:schemeClr val="accent2"/>
                </a:solidFill>
                <a:latin typeface="Salesforce Sans"/>
                <a:cs typeface="Salesforce Sans"/>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latin typeface="Salesforce Sans"/>
                <a:cs typeface="Salesforce Sans"/>
              </a:rPr>
              <a:t>Mac 2011: </a:t>
            </a:r>
            <a:r>
              <a:rPr lang="en-US" sz="1200" dirty="0" smtClean="0">
                <a:solidFill>
                  <a:schemeClr val="accent2"/>
                </a:solidFill>
                <a:latin typeface="Salesforce Sans"/>
                <a:cs typeface="Salesforce Sans"/>
              </a:rPr>
              <a:t>Control + Option + Command + G or </a:t>
            </a:r>
            <a:br>
              <a:rPr lang="en-US" sz="1200" dirty="0" smtClean="0">
                <a:solidFill>
                  <a:schemeClr val="accent2"/>
                </a:solidFill>
                <a:latin typeface="Salesforce Sans"/>
                <a:cs typeface="Salesforce Sans"/>
              </a:rPr>
            </a:br>
            <a:r>
              <a:rPr lang="en-US" sz="1200" dirty="0" smtClean="0">
                <a:solidFill>
                  <a:schemeClr val="accent2"/>
                </a:solidFill>
                <a:latin typeface="Salesforce Sans"/>
                <a:cs typeface="Salesforce Sans"/>
              </a:rPr>
              <a:t>View&gt;Guides&gt;Static Guides</a:t>
            </a:r>
          </a:p>
          <a:p>
            <a:pPr>
              <a:spcBef>
                <a:spcPts val="800"/>
              </a:spcBef>
              <a:buClr>
                <a:schemeClr val="accent3"/>
              </a:buClr>
              <a:defRPr/>
            </a:pPr>
            <a:r>
              <a:rPr lang="en-US" sz="1200" b="1" dirty="0" smtClean="0">
                <a:solidFill>
                  <a:schemeClr val="accent2"/>
                </a:solidFill>
                <a:latin typeface="Salesforce Sans"/>
                <a:cs typeface="Salesforce Sans"/>
              </a:rPr>
              <a:t>MAC 2008:   </a:t>
            </a:r>
            <a:r>
              <a:rPr lang="en-US" sz="1200" dirty="0" smtClean="0">
                <a:solidFill>
                  <a:schemeClr val="accent2"/>
                </a:solidFill>
                <a:latin typeface="Salesforce Sans"/>
                <a:cs typeface="Salesforce Sans"/>
              </a:rPr>
              <a:t>Command + G or View&gt;Guides&gt;Static Guides</a:t>
            </a:r>
          </a:p>
        </p:txBody>
      </p:sp>
      <p:sp>
        <p:nvSpPr>
          <p:cNvPr id="23" name="TextBox 22"/>
          <p:cNvSpPr txBox="1"/>
          <p:nvPr userDrawn="1"/>
        </p:nvSpPr>
        <p:spPr>
          <a:xfrm>
            <a:off x="72009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latin typeface="Salesforce Sans"/>
              </a:rPr>
              <a:t>The left and right top and bottom corners only area you should work</a:t>
            </a:r>
            <a:r>
              <a:rPr lang="en-US" sz="1400" baseline="0" dirty="0" smtClean="0">
                <a:solidFill>
                  <a:schemeClr val="accent1">
                    <a:lumMod val="75000"/>
                  </a:schemeClr>
                </a:solidFill>
                <a:latin typeface="Salesforce Sans"/>
              </a:rPr>
              <a:t> within on each slide. </a:t>
            </a:r>
            <a:endParaRPr lang="en-US" sz="1400" dirty="0" smtClean="0">
              <a:solidFill>
                <a:schemeClr val="accent1">
                  <a:lumMod val="75000"/>
                </a:schemeClr>
              </a:solidFill>
              <a:latin typeface="Salesforce Sans"/>
            </a:endParaRPr>
          </a:p>
        </p:txBody>
      </p:sp>
    </p:spTree>
    <p:extLst>
      <p:ext uri="{BB962C8B-B14F-4D97-AF65-F5344CB8AC3E}">
        <p14:creationId xmlns:p14="http://schemas.microsoft.com/office/powerpoint/2010/main" val="126067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3_Basic_Service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dirty="0"/>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0541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3_Basic_Sales_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73431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3_Basic_Marketing Cloud_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2" name="Rectangle 31"/>
          <p:cNvSpPr/>
          <p:nvPr userDrawn="1"/>
        </p:nvSpPr>
        <p:spPr>
          <a:xfrm>
            <a:off x="0" y="0"/>
            <a:ext cx="12188952"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27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5016" y="3786261"/>
            <a:ext cx="2578124" cy="2634171"/>
          </a:xfrm>
          <a:prstGeom prst="rect">
            <a:avLst/>
          </a:prstGeom>
        </p:spPr>
      </p:pic>
      <p:grpSp>
        <p:nvGrpSpPr>
          <p:cNvPr id="40" name="Group 39"/>
          <p:cNvGrpSpPr/>
          <p:nvPr userDrawn="1"/>
        </p:nvGrpSpPr>
        <p:grpSpPr>
          <a:xfrm>
            <a:off x="8686801" y="5026741"/>
            <a:ext cx="1104364" cy="966038"/>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grpSp>
      <p:sp>
        <p:nvSpPr>
          <p:cNvPr id="50"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2" name="Group 18"/>
          <p:cNvGrpSpPr>
            <a:grpSpLocks noChangeAspect="1"/>
          </p:cNvGrpSpPr>
          <p:nvPr userDrawn="1"/>
        </p:nvGrpSpPr>
        <p:grpSpPr bwMode="auto">
          <a:xfrm>
            <a:off x="11243268" y="6270900"/>
            <a:ext cx="611829" cy="428383"/>
            <a:chOff x="267" y="-340"/>
            <a:chExt cx="7144" cy="5002"/>
          </a:xfrm>
        </p:grpSpPr>
        <p:sp>
          <p:nvSpPr>
            <p:cNvPr id="53"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3" name="Freeform 62"/>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4"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975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3_Basic_Platform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69912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3_Basic_Analytics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28956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3_Basic_Community Cloud_Dark">
    <p:bg>
      <p:bgPr>
        <a:solidFill>
          <a:schemeClr val="accent6"/>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952" cy="6858000"/>
          </a:xfrm>
          <a:prstGeom prst="rect">
            <a:avLst/>
          </a:prstGeom>
          <a:solidFill>
            <a:schemeClr val="accent6"/>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9" name="Oval 38"/>
          <p:cNvSpPr/>
          <p:nvPr userDrawn="1"/>
        </p:nvSpPr>
        <p:spPr>
          <a:xfrm>
            <a:off x="11358418" y="494288"/>
            <a:ext cx="830407" cy="830407"/>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0" name="Title 1"/>
          <p:cNvSpPr>
            <a:spLocks noGrp="1"/>
          </p:cNvSpPr>
          <p:nvPr>
            <p:ph type="title"/>
          </p:nvPr>
        </p:nvSpPr>
        <p:spPr>
          <a:xfrm>
            <a:off x="338327" y="90720"/>
            <a:ext cx="11515535" cy="908043"/>
          </a:xfrm>
        </p:spPr>
        <p:txBody>
          <a:bodyPr/>
          <a:lstStyle>
            <a:lvl1pPr>
              <a:defRPr>
                <a:solidFill>
                  <a:schemeClr val="bg2">
                    <a:lumMod val="25000"/>
                  </a:schemeClr>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bg2">
                    <a:lumMod val="25000"/>
                  </a:schemeClr>
                </a:solidFill>
              </a:defRPr>
            </a:lvl1pPr>
          </a:lstStyle>
          <a:p>
            <a:pPr lvl="0"/>
            <a:r>
              <a:rPr lang="en-US" smtClean="0"/>
              <a:t>Click to edit Master text styles</a:t>
            </a:r>
          </a:p>
        </p:txBody>
      </p:sp>
      <p:grpSp>
        <p:nvGrpSpPr>
          <p:cNvPr id="64" name="Group 18"/>
          <p:cNvGrpSpPr>
            <a:grpSpLocks noChangeAspect="1"/>
          </p:cNvGrpSpPr>
          <p:nvPr userDrawn="1"/>
        </p:nvGrpSpPr>
        <p:grpSpPr bwMode="auto">
          <a:xfrm>
            <a:off x="11243268" y="6270900"/>
            <a:ext cx="611829" cy="428383"/>
            <a:chOff x="267" y="-340"/>
            <a:chExt cx="7144" cy="5002"/>
          </a:xfrm>
        </p:grpSpPr>
        <p:sp>
          <p:nvSpPr>
            <p:cNvPr id="6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7" name="Freeform 66"/>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8" name="Freeform 67"/>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9" name="Freeform 68"/>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0" name="Freeform 69"/>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1" name="Freeform 70"/>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2" name="Freeform 71"/>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3" name="Freeform 72"/>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4" name="Freeform 73"/>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5" name="Freeform 74"/>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76" name="Content Placeholder 2"/>
          <p:cNvSpPr>
            <a:spLocks noGrp="1"/>
          </p:cNvSpPr>
          <p:nvPr>
            <p:ph idx="1"/>
          </p:nvPr>
        </p:nvSpPr>
        <p:spPr>
          <a:xfrm>
            <a:off x="338328" y="1601725"/>
            <a:ext cx="11517122" cy="4641598"/>
          </a:xfrm>
        </p:spPr>
        <p:txBody>
          <a:bodyPr/>
          <a:lstStyle>
            <a:lvl1pPr>
              <a:buClr>
                <a:schemeClr val="bg1"/>
              </a:buClr>
              <a:defRPr>
                <a:solidFill>
                  <a:schemeClr val="bg2">
                    <a:lumMod val="25000"/>
                  </a:schemeClr>
                </a:solidFill>
              </a:defRPr>
            </a:lvl1pPr>
            <a:lvl2pPr>
              <a:buClr>
                <a:schemeClr val="tx1"/>
              </a:buClr>
              <a:defRPr>
                <a:solidFill>
                  <a:schemeClr val="bg2">
                    <a:lumMod val="25000"/>
                  </a:schemeClr>
                </a:solidFill>
              </a:defRPr>
            </a:lvl2pPr>
            <a:lvl3pPr>
              <a:buClr>
                <a:schemeClr val="tx1"/>
              </a:buClr>
              <a:defRPr>
                <a:solidFill>
                  <a:schemeClr val="bg2">
                    <a:lumMod val="25000"/>
                  </a:schemeClr>
                </a:solidFill>
              </a:defRPr>
            </a:lvl3pPr>
            <a:lvl4pPr>
              <a:buClr>
                <a:schemeClr val="bg1"/>
              </a:buClr>
              <a:defRPr>
                <a:solidFill>
                  <a:schemeClr val="bg2">
                    <a:lumMod val="25000"/>
                  </a:schemeClr>
                </a:solidFill>
              </a:defRPr>
            </a:lvl4pPr>
            <a:lvl5pPr>
              <a:buClr>
                <a:schemeClr val="bg1"/>
              </a:buClr>
              <a:defRPr>
                <a:solidFill>
                  <a:schemeClr val="bg2">
                    <a:lumMod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30728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column photos">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22" name="Picture Placeholder 4"/>
          <p:cNvSpPr>
            <a:spLocks noGrp="1"/>
          </p:cNvSpPr>
          <p:nvPr>
            <p:ph type="pic" sz="quarter" idx="24"/>
          </p:nvPr>
        </p:nvSpPr>
        <p:spPr>
          <a:xfrm>
            <a:off x="332623"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57205"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24" name="Picture Placeholder 4"/>
          <p:cNvSpPr>
            <a:spLocks noGrp="1"/>
          </p:cNvSpPr>
          <p:nvPr>
            <p:ph type="pic" sz="quarter" idx="26"/>
          </p:nvPr>
        </p:nvSpPr>
        <p:spPr>
          <a:xfrm>
            <a:off x="6181787"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06369"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87492"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1325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333375" y="5786195"/>
            <a:ext cx="2720975" cy="502850"/>
          </a:xfrm>
        </p:spPr>
        <p:txBody>
          <a:bodyPr/>
          <a:lstStyle>
            <a:lvl1pPr>
              <a:buNone/>
              <a:defRPr sz="1400"/>
            </a:lvl1pPr>
          </a:lstStyle>
          <a:p>
            <a:pPr lvl="0"/>
            <a:r>
              <a:rPr lang="en-US" smtClean="0"/>
              <a:t>Click to edit Master text styles</a:t>
            </a:r>
          </a:p>
        </p:txBody>
      </p:sp>
      <p:sp>
        <p:nvSpPr>
          <p:cNvPr id="77" name="Text Placeholder 3"/>
          <p:cNvSpPr>
            <a:spLocks noGrp="1"/>
          </p:cNvSpPr>
          <p:nvPr>
            <p:ph type="body" sz="quarter" idx="29"/>
          </p:nvPr>
        </p:nvSpPr>
        <p:spPr>
          <a:xfrm>
            <a:off x="3264408" y="5786195"/>
            <a:ext cx="2720975" cy="502850"/>
          </a:xfrm>
        </p:spPr>
        <p:txBody>
          <a:bodyPr/>
          <a:lstStyle>
            <a:lvl1pPr>
              <a:buNone/>
              <a:defRPr sz="1400"/>
            </a:lvl1pPr>
          </a:lstStyle>
          <a:p>
            <a:pPr lvl="0"/>
            <a:r>
              <a:rPr lang="en-US" smtClean="0"/>
              <a:t>Click to edit Master text styles</a:t>
            </a:r>
          </a:p>
        </p:txBody>
      </p:sp>
      <p:sp>
        <p:nvSpPr>
          <p:cNvPr id="78" name="Text Placeholder 3"/>
          <p:cNvSpPr>
            <a:spLocks noGrp="1"/>
          </p:cNvSpPr>
          <p:nvPr>
            <p:ph type="body" sz="quarter" idx="30"/>
          </p:nvPr>
        </p:nvSpPr>
        <p:spPr>
          <a:xfrm>
            <a:off x="6190488" y="5786195"/>
            <a:ext cx="2720975" cy="502850"/>
          </a:xfrm>
        </p:spPr>
        <p:txBody>
          <a:bodyPr/>
          <a:lstStyle>
            <a:lvl1pPr>
              <a:buNone/>
              <a:defRPr sz="1400"/>
            </a:lvl1pPr>
          </a:lstStyle>
          <a:p>
            <a:pPr lvl="0"/>
            <a:r>
              <a:rPr lang="en-US" smtClean="0"/>
              <a:t>Click to edit Master text styles</a:t>
            </a:r>
          </a:p>
        </p:txBody>
      </p:sp>
      <p:sp>
        <p:nvSpPr>
          <p:cNvPr id="79" name="Text Placeholder 3"/>
          <p:cNvSpPr>
            <a:spLocks noGrp="1"/>
          </p:cNvSpPr>
          <p:nvPr>
            <p:ph type="body" sz="quarter" idx="31"/>
          </p:nvPr>
        </p:nvSpPr>
        <p:spPr>
          <a:xfrm>
            <a:off x="9113258" y="5786195"/>
            <a:ext cx="2720975" cy="502850"/>
          </a:xfrm>
        </p:spPr>
        <p:txBody>
          <a:bodyPr/>
          <a:lstStyle>
            <a:lvl1pPr>
              <a:buNone/>
              <a:defRPr sz="1400"/>
            </a:lvl1pPr>
          </a:lstStyle>
          <a:p>
            <a:pPr lvl="0"/>
            <a:r>
              <a:rPr lang="en-US" smtClean="0"/>
              <a:t>Click to edit Master text styles</a:t>
            </a:r>
          </a:p>
        </p:txBody>
      </p: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13119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4_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2" y="2088087"/>
            <a:ext cx="10908173" cy="2157270"/>
          </a:xfrm>
        </p:spPr>
        <p:txBody>
          <a:bodyPr lIns="0" tIns="0" rIns="0" bIns="0" anchor="b">
            <a:noAutofit/>
          </a:bodyPr>
          <a:lstStyle>
            <a:lvl1pPr algn="l">
              <a:defRPr sz="5400" spc="0">
                <a:solidFill>
                  <a:schemeClr val="accent1"/>
                </a:solidFill>
              </a:defRPr>
            </a:lvl1pPr>
          </a:lstStyle>
          <a:p>
            <a:r>
              <a:rPr lang="en-US" smtClean="0"/>
              <a:t>Click to edit Master title style</a:t>
            </a:r>
            <a:endParaRPr lang="en-US" dirty="0"/>
          </a:p>
        </p:txBody>
      </p:sp>
      <p:cxnSp>
        <p:nvCxnSpPr>
          <p:cNvPr id="15" name="Straight Connector 14"/>
          <p:cNvCxnSpPr/>
          <p:nvPr userDrawn="1"/>
        </p:nvCxnSpPr>
        <p:spPr>
          <a:xfrm>
            <a:off x="353648"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smtClean="0"/>
              <a:t>Name of presenter, title and email</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smtClean="0"/>
              <a:t>Click to edit Master text styles</a:t>
            </a:r>
          </a:p>
        </p:txBody>
      </p:sp>
      <p:pic>
        <p:nvPicPr>
          <p:cNvPr id="36" name="Picture 35" descr="Corporate_Primary_1 Line Tag_2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63" y="872837"/>
            <a:ext cx="4793376" cy="1115568"/>
          </a:xfrm>
          <a:prstGeom prst="rect">
            <a:avLst/>
          </a:prstGeom>
        </p:spPr>
      </p:pic>
    </p:spTree>
    <p:extLst>
      <p:ext uri="{BB962C8B-B14F-4D97-AF65-F5344CB8AC3E}">
        <p14:creationId xmlns:p14="http://schemas.microsoft.com/office/powerpoint/2010/main" val="76684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12">
          <p15:clr>
            <a:srgbClr val="FBAE40"/>
          </p15:clr>
        </p15:guide>
        <p15:guide id="2" pos="3839">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4_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33355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4_Segue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360362" y="2049320"/>
            <a:ext cx="11482388" cy="262890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360362" y="4876800"/>
            <a:ext cx="11482388" cy="1066800"/>
          </a:xfrm>
        </p:spPr>
        <p:txBody>
          <a:bodyPr lIns="0" tIns="0" rIns="0" bIns="0">
            <a:noAutofit/>
          </a:bodyPr>
          <a:lstStyle>
            <a:lvl1pPr marL="0" indent="0" algn="l">
              <a:buNone/>
              <a:defRPr sz="24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4" name="Straight Connector 3"/>
          <p:cNvCxnSpPr/>
          <p:nvPr userDrawn="1"/>
        </p:nvCxnSpPr>
        <p:spPr>
          <a:xfrm flipH="1">
            <a:off x="342900" y="4800600"/>
            <a:ext cx="11845925"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97114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smtClean="0"/>
              <a:t>Click to edit Master text styles</a:t>
            </a:r>
          </a:p>
        </p:txBody>
      </p:sp>
      <p:sp>
        <p:nvSpPr>
          <p:cNvPr id="4" name="Title 3"/>
          <p:cNvSpPr>
            <a:spLocks noGrp="1"/>
          </p:cNvSpPr>
          <p:nvPr>
            <p:ph type="title"/>
          </p:nvPr>
        </p:nvSpPr>
        <p:spPr/>
        <p:txBody>
          <a:bodyPr/>
          <a:lstStyle>
            <a:lvl1pPr>
              <a:defRPr spc="0"/>
            </a:lvl1pPr>
          </a:lstStyle>
          <a:p>
            <a:r>
              <a:rPr lang="en-US" smtClean="0"/>
              <a:t>Click to edit Master title style</a:t>
            </a:r>
            <a:endParaRPr lang="en-US" dirty="0"/>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90754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4_Title 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121039"/>
            <a:ext cx="10908173" cy="215727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619343"/>
            <a:ext cx="10908173" cy="529086"/>
          </a:xfrm>
        </p:spPr>
        <p:txBody>
          <a:bodyPr lIns="0" tIns="0" rIns="0" bIns="0">
            <a:noAutofit/>
          </a:bodyPr>
          <a:lstStyle>
            <a:lvl1pPr marL="0" indent="0" algn="l">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15" name="Straight Connector 14"/>
          <p:cNvCxnSpPr/>
          <p:nvPr userDrawn="1"/>
        </p:nvCxnSpPr>
        <p:spPr>
          <a:xfrm>
            <a:off x="353648" y="4466912"/>
            <a:ext cx="1183517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Content Placeholder 7"/>
          <p:cNvSpPr>
            <a:spLocks noGrp="1"/>
          </p:cNvSpPr>
          <p:nvPr>
            <p:ph sz="quarter" idx="10" hasCustomPrompt="1"/>
          </p:nvPr>
        </p:nvSpPr>
        <p:spPr>
          <a:xfrm>
            <a:off x="360362" y="5564547"/>
            <a:ext cx="7289872" cy="477988"/>
          </a:xfrm>
        </p:spPr>
        <p:txBody>
          <a:bodyPr/>
          <a:lstStyle>
            <a:lvl1pPr>
              <a:lnSpc>
                <a:spcPct val="100000"/>
              </a:lnSpc>
              <a:spcBef>
                <a:spcPts val="0"/>
              </a:spcBef>
              <a:spcAft>
                <a:spcPts val="0"/>
              </a:spcAft>
              <a:defRPr sz="1600" baseline="0">
                <a:solidFill>
                  <a:srgbClr val="D9E0E2"/>
                </a:solidFill>
              </a:defRPr>
            </a:lvl1pPr>
          </a:lstStyle>
          <a:p>
            <a:pPr lvl="0"/>
            <a:r>
              <a:rPr lang="en-US" dirty="0" smtClean="0"/>
              <a:t>Name of presenter, title and email</a:t>
            </a:r>
          </a:p>
        </p:txBody>
      </p:sp>
      <p:pic>
        <p:nvPicPr>
          <p:cNvPr id="59" name="Picture 5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31812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4_Title Slide_C">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5" name="Picture 14"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004579"/>
            <a:ext cx="7273925" cy="2282675"/>
          </a:xfrm>
        </p:spPr>
        <p:txBody>
          <a:bodyPr lIns="0" tIns="0" rIns="0" bIns="0" anchor="b">
            <a:noAutofit/>
          </a:bodyPr>
          <a:lstStyle>
            <a:lvl1pPr algn="l">
              <a:lnSpc>
                <a:spcPct val="90000"/>
              </a:lnSpc>
              <a:defRPr sz="4800" b="0" spc="0"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378493"/>
            <a:ext cx="7273925" cy="568606"/>
          </a:xfrm>
        </p:spPr>
        <p:txBody>
          <a:bodyPr lIns="0" tIns="0" rIns="0" bIns="0">
            <a:noAutofit/>
          </a:bodyPr>
          <a:lstStyle>
            <a:lvl1pPr marL="0" indent="0" algn="l">
              <a:lnSpc>
                <a:spcPts val="2400"/>
              </a:lnSpc>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4"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55" name="Content Placeholder 7"/>
          <p:cNvSpPr>
            <a:spLocks noGrp="1"/>
          </p:cNvSpPr>
          <p:nvPr>
            <p:ph sz="quarter" idx="10" hasCustomPrompt="1"/>
          </p:nvPr>
        </p:nvSpPr>
        <p:spPr>
          <a:xfrm>
            <a:off x="360362" y="5510127"/>
            <a:ext cx="7289872" cy="438820"/>
          </a:xfrm>
        </p:spPr>
        <p:txBody>
          <a:bodyPr/>
          <a:lstStyle>
            <a:lvl1pPr>
              <a:lnSpc>
                <a:spcPct val="100000"/>
              </a:lnSpc>
              <a:spcBef>
                <a:spcPts val="0"/>
              </a:spcBef>
              <a:spcAft>
                <a:spcPts val="0"/>
              </a:spcAft>
              <a:buNone/>
              <a:defRPr sz="1600" spc="0" baseline="0">
                <a:solidFill>
                  <a:srgbClr val="D9E0E2"/>
                </a:solidFill>
              </a:defRPr>
            </a:lvl1pPr>
          </a:lstStyle>
          <a:p>
            <a:pPr lvl="0"/>
            <a:r>
              <a:rPr lang="en-US" dirty="0" smtClean="0"/>
              <a:t>Name of presenter, title and email</a:t>
            </a:r>
          </a:p>
        </p:txBody>
      </p:sp>
      <p:pic>
        <p:nvPicPr>
          <p:cNvPr id="56" name="Picture 5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157427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_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1599480"/>
            <a:ext cx="5564156"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53636" y="1599480"/>
            <a:ext cx="5576268"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Tree>
    <p:extLst>
      <p:ext uri="{BB962C8B-B14F-4D97-AF65-F5344CB8AC3E}">
        <p14:creationId xmlns:p14="http://schemas.microsoft.com/office/powerpoint/2010/main" val="189537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0" y="1599480"/>
            <a:ext cx="5705025"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99384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1599480"/>
            <a:ext cx="3749040" cy="4622865"/>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35127" y="1599480"/>
            <a:ext cx="3728166"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90178" y="1599480"/>
            <a:ext cx="3749040"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29467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878" y="1599480"/>
            <a:ext cx="374372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29099" y="1599480"/>
            <a:ext cx="373075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109614" y="1599480"/>
            <a:ext cx="3736459"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717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column multi">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38328"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8"/>
          <p:cNvSpPr>
            <a:spLocks noGrp="1"/>
          </p:cNvSpPr>
          <p:nvPr>
            <p:ph sz="quarter" idx="11"/>
          </p:nvPr>
        </p:nvSpPr>
        <p:spPr>
          <a:xfrm>
            <a:off x="3272035"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12"/>
          </p:nvPr>
        </p:nvSpPr>
        <p:spPr>
          <a:xfrm>
            <a:off x="6205742"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12"/>
          <p:cNvSpPr>
            <a:spLocks noGrp="1"/>
          </p:cNvSpPr>
          <p:nvPr>
            <p:ph sz="quarter" idx="13"/>
          </p:nvPr>
        </p:nvSpPr>
        <p:spPr>
          <a:xfrm>
            <a:off x="9139449"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2" name="Picture Placeholder 4"/>
          <p:cNvSpPr>
            <a:spLocks noGrp="1"/>
          </p:cNvSpPr>
          <p:nvPr>
            <p:ph type="pic" sz="quarter" idx="24"/>
          </p:nvPr>
        </p:nvSpPr>
        <p:spPr>
          <a:xfrm>
            <a:off x="344424" y="1703212"/>
            <a:ext cx="2703576"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66831" y="1703212"/>
            <a:ext cx="272318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4" name="Picture Placeholder 4"/>
          <p:cNvSpPr>
            <a:spLocks noGrp="1"/>
          </p:cNvSpPr>
          <p:nvPr>
            <p:ph type="pic" sz="quarter" idx="26"/>
          </p:nvPr>
        </p:nvSpPr>
        <p:spPr>
          <a:xfrm>
            <a:off x="6205415" y="1703212"/>
            <a:ext cx="270566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26479" y="1703212"/>
            <a:ext cx="2724209"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953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36140"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137871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2480258"/>
            <a:ext cx="375598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01062" y="2480258"/>
            <a:ext cx="3735930"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81106" y="2480258"/>
            <a:ext cx="376614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4"/>
          <p:cNvSpPr>
            <a:spLocks noGrp="1"/>
          </p:cNvSpPr>
          <p:nvPr>
            <p:ph type="body" sz="quarter" idx="25"/>
          </p:nvPr>
        </p:nvSpPr>
        <p:spPr>
          <a:xfrm>
            <a:off x="338328" y="1600201"/>
            <a:ext cx="375926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4220789" y="1600201"/>
            <a:ext cx="37318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8104050" y="1600201"/>
            <a:ext cx="3749811"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8080049" y="5660496"/>
            <a:ext cx="3770416" cy="225703"/>
          </a:xfrm>
        </p:spPr>
        <p:txBody>
          <a:bodyPr wrap="square" lIns="9144" rIns="9144">
            <a:spAutoFit/>
          </a:bodyPr>
          <a:lstStyle>
            <a:lvl1pPr marL="0" indent="0">
              <a:buClr>
                <a:schemeClr val="bg2"/>
              </a:buClr>
              <a:buSzPct val="80000"/>
              <a:buFont typeface="Wingdings" panose="05000000000000000000" pitchFamily="2" charset="2"/>
              <a:buNone/>
              <a:defRPr lang="en-US" sz="1600" kern="1200" spc="-30" baseline="0" dirty="0">
                <a:solidFill>
                  <a:srgbClr val="0079A8"/>
                </a:solidFill>
                <a:latin typeface="Salesforce Sans"/>
                <a:ea typeface="+mn-ea"/>
                <a:cs typeface="+mn-cs"/>
              </a:defRPr>
            </a:lvl1pPr>
          </a:lstStyle>
          <a:p>
            <a:pPr marL="0" lv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None/>
            </a:pPr>
            <a:r>
              <a:rPr lang="en-US" smtClean="0"/>
              <a:t>Click to edit Master text styles</a:t>
            </a:r>
          </a:p>
        </p:txBody>
      </p:sp>
      <p:sp>
        <p:nvSpPr>
          <p:cNvPr id="30" name="Text Placeholder 29"/>
          <p:cNvSpPr>
            <a:spLocks noGrp="1"/>
          </p:cNvSpPr>
          <p:nvPr>
            <p:ph type="body" sz="quarter" idx="32"/>
          </p:nvPr>
        </p:nvSpPr>
        <p:spPr>
          <a:xfrm>
            <a:off x="338328"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4221870"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25" name="Title 24"/>
          <p:cNvSpPr>
            <a:spLocks noGrp="1"/>
          </p:cNvSpPr>
          <p:nvPr>
            <p:ph type="title"/>
          </p:nvPr>
        </p:nvSpPr>
        <p:spPr/>
        <p:txBody>
          <a:bodyPr/>
          <a:lstStyle/>
          <a:p>
            <a:r>
              <a:rPr lang="en-US" smtClean="0"/>
              <a:t>Click to edit Master title style</a:t>
            </a:r>
            <a:endParaRPr lang="en-US"/>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198730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336549" y="1597025"/>
            <a:ext cx="3752871" cy="3980821"/>
          </a:xfrm>
        </p:spPr>
        <p:txBody>
          <a:bodyPr/>
          <a:lstStyle/>
          <a:p>
            <a:r>
              <a:rPr lang="en-US" smtClean="0"/>
              <a:t>Drag picture to placeholder or click icon to add</a:t>
            </a:r>
            <a:endParaRPr lang="en-US" dirty="0"/>
          </a:p>
        </p:txBody>
      </p:sp>
      <p:sp>
        <p:nvSpPr>
          <p:cNvPr id="63" name="Picture Placeholder 61"/>
          <p:cNvSpPr>
            <a:spLocks noGrp="1"/>
          </p:cNvSpPr>
          <p:nvPr>
            <p:ph type="pic" sz="quarter" idx="18"/>
          </p:nvPr>
        </p:nvSpPr>
        <p:spPr>
          <a:xfrm>
            <a:off x="4229382" y="1597025"/>
            <a:ext cx="3725862" cy="3980821"/>
          </a:xfrm>
        </p:spPr>
        <p:txBody>
          <a:bodyPr/>
          <a:lstStyle/>
          <a:p>
            <a:r>
              <a:rPr lang="en-US" smtClean="0"/>
              <a:t>Drag picture to placeholder or click icon to add</a:t>
            </a:r>
            <a:endParaRPr lang="en-US"/>
          </a:p>
        </p:txBody>
      </p:sp>
      <p:sp>
        <p:nvSpPr>
          <p:cNvPr id="64" name="Picture Placeholder 61"/>
          <p:cNvSpPr>
            <a:spLocks noGrp="1"/>
          </p:cNvSpPr>
          <p:nvPr>
            <p:ph type="pic" sz="quarter" idx="19"/>
          </p:nvPr>
        </p:nvSpPr>
        <p:spPr>
          <a:xfrm>
            <a:off x="8101820" y="1597025"/>
            <a:ext cx="3746255" cy="3980821"/>
          </a:xfrm>
        </p:spPr>
        <p:txBody>
          <a:bodyPr/>
          <a:lstStyle/>
          <a:p>
            <a:r>
              <a:rPr lang="en-US" smtClean="0"/>
              <a:t>Drag picture to placeholder or click icon to add</a:t>
            </a:r>
            <a:endParaRPr lang="en-US" dirty="0"/>
          </a:p>
        </p:txBody>
      </p:sp>
      <p:cxnSp>
        <p:nvCxnSpPr>
          <p:cNvPr id="65" name="Straight Connector 64"/>
          <p:cNvCxnSpPr/>
          <p:nvPr userDrawn="1"/>
        </p:nvCxnSpPr>
        <p:spPr>
          <a:xfrm>
            <a:off x="333565"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337217" y="5786195"/>
            <a:ext cx="3749040" cy="502850"/>
          </a:xfrm>
        </p:spPr>
        <p:txBody>
          <a:bodyPr/>
          <a:lstStyle>
            <a:lvl1pPr>
              <a:buNone/>
              <a:defRPr sz="1400" spc="0"/>
            </a:lvl1pPr>
          </a:lstStyle>
          <a:p>
            <a:pPr lvl="0"/>
            <a:r>
              <a:rPr lang="en-US" smtClean="0"/>
              <a:t>Click to edit Master text styles</a:t>
            </a:r>
          </a:p>
        </p:txBody>
      </p:sp>
      <p:cxnSp>
        <p:nvCxnSpPr>
          <p:cNvPr id="67" name="Straight Connector 66"/>
          <p:cNvCxnSpPr/>
          <p:nvPr userDrawn="1"/>
        </p:nvCxnSpPr>
        <p:spPr>
          <a:xfrm>
            <a:off x="4229382" y="5702300"/>
            <a:ext cx="3732576"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4218268" y="5786195"/>
            <a:ext cx="3749040" cy="502850"/>
          </a:xfrm>
        </p:spPr>
        <p:txBody>
          <a:bodyPr/>
          <a:lstStyle>
            <a:lvl1pPr>
              <a:buNone/>
              <a:defRPr sz="1400" spc="0"/>
            </a:lvl1pPr>
          </a:lstStyle>
          <a:p>
            <a:pPr lvl="0"/>
            <a:r>
              <a:rPr lang="en-US" smtClean="0"/>
              <a:t>Click to edit Master text styles</a:t>
            </a:r>
          </a:p>
        </p:txBody>
      </p:sp>
      <p:cxnSp>
        <p:nvCxnSpPr>
          <p:cNvPr id="69" name="Straight Connector 68"/>
          <p:cNvCxnSpPr/>
          <p:nvPr userDrawn="1"/>
        </p:nvCxnSpPr>
        <p:spPr>
          <a:xfrm>
            <a:off x="8101820"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8112687" y="5786195"/>
            <a:ext cx="3749040" cy="502850"/>
          </a:xfrm>
        </p:spPr>
        <p:txBody>
          <a:bodyPr/>
          <a:lstStyle>
            <a:lvl1pPr>
              <a:buNone/>
              <a:defRPr sz="1400" spc="0"/>
            </a:lvl1pPr>
          </a:lstStyle>
          <a:p>
            <a:pPr lvl="0"/>
            <a:r>
              <a:rPr lang="en-US" smtClean="0"/>
              <a:t>Click to edit Master text styles</a:t>
            </a:r>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Title 2"/>
          <p:cNvSpPr>
            <a:spLocks noGrp="1"/>
          </p:cNvSpPr>
          <p:nvPr>
            <p:ph type="title"/>
          </p:nvPr>
        </p:nvSpPr>
        <p:spPr/>
        <p:txBody>
          <a:bodyPr/>
          <a:lstStyle>
            <a:lvl1pPr>
              <a:defRPr spc="0"/>
            </a:lvl1pPr>
          </a:lstStyle>
          <a:p>
            <a:r>
              <a:rPr lang="en-US" smtClean="0"/>
              <a:t>Click to edit Master title style</a:t>
            </a:r>
            <a:endParaRPr lang="en-US"/>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75926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4_4-column">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6" name="Content Placeholder 5"/>
          <p:cNvSpPr>
            <a:spLocks noGrp="1"/>
          </p:cNvSpPr>
          <p:nvPr>
            <p:ph sz="quarter" idx="10"/>
          </p:nvPr>
        </p:nvSpPr>
        <p:spPr>
          <a:xfrm>
            <a:off x="338328"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1"/>
          </p:nvPr>
        </p:nvSpPr>
        <p:spPr>
          <a:xfrm>
            <a:off x="3272035"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2"/>
          </p:nvPr>
        </p:nvSpPr>
        <p:spPr>
          <a:xfrm>
            <a:off x="6205742"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9139449"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64073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4-column multi">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38328"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8"/>
          <p:cNvSpPr>
            <a:spLocks noGrp="1"/>
          </p:cNvSpPr>
          <p:nvPr>
            <p:ph sz="quarter" idx="11"/>
          </p:nvPr>
        </p:nvSpPr>
        <p:spPr>
          <a:xfrm>
            <a:off x="3272035"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12"/>
          </p:nvPr>
        </p:nvSpPr>
        <p:spPr>
          <a:xfrm>
            <a:off x="6205742"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12"/>
          <p:cNvSpPr>
            <a:spLocks noGrp="1"/>
          </p:cNvSpPr>
          <p:nvPr>
            <p:ph sz="quarter" idx="13"/>
          </p:nvPr>
        </p:nvSpPr>
        <p:spPr>
          <a:xfrm>
            <a:off x="9139449"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2" name="Picture Placeholder 4"/>
          <p:cNvSpPr>
            <a:spLocks noGrp="1"/>
          </p:cNvSpPr>
          <p:nvPr>
            <p:ph type="pic" sz="quarter" idx="24"/>
          </p:nvPr>
        </p:nvSpPr>
        <p:spPr>
          <a:xfrm>
            <a:off x="344424" y="1703212"/>
            <a:ext cx="2703576"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66831" y="1703212"/>
            <a:ext cx="272318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4" name="Picture Placeholder 4"/>
          <p:cNvSpPr>
            <a:spLocks noGrp="1"/>
          </p:cNvSpPr>
          <p:nvPr>
            <p:ph type="pic" sz="quarter" idx="26"/>
          </p:nvPr>
        </p:nvSpPr>
        <p:spPr>
          <a:xfrm>
            <a:off x="6205415" y="1703212"/>
            <a:ext cx="270566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26479" y="1703212"/>
            <a:ext cx="2724209"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953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36140"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142022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4_4-column photos">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22" name="Picture Placeholder 4"/>
          <p:cNvSpPr>
            <a:spLocks noGrp="1"/>
          </p:cNvSpPr>
          <p:nvPr>
            <p:ph type="pic" sz="quarter" idx="24"/>
          </p:nvPr>
        </p:nvSpPr>
        <p:spPr>
          <a:xfrm>
            <a:off x="332623"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57205"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24" name="Picture Placeholder 4"/>
          <p:cNvSpPr>
            <a:spLocks noGrp="1"/>
          </p:cNvSpPr>
          <p:nvPr>
            <p:ph type="pic" sz="quarter" idx="26"/>
          </p:nvPr>
        </p:nvSpPr>
        <p:spPr>
          <a:xfrm>
            <a:off x="6181787"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06369"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87492"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1325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333375" y="5786195"/>
            <a:ext cx="2720975" cy="502850"/>
          </a:xfrm>
        </p:spPr>
        <p:txBody>
          <a:bodyPr/>
          <a:lstStyle>
            <a:lvl1pPr>
              <a:buNone/>
              <a:defRPr sz="1400"/>
            </a:lvl1pPr>
          </a:lstStyle>
          <a:p>
            <a:pPr lvl="0"/>
            <a:r>
              <a:rPr lang="en-US" smtClean="0"/>
              <a:t>Click to edit Master text styles</a:t>
            </a:r>
          </a:p>
        </p:txBody>
      </p:sp>
      <p:sp>
        <p:nvSpPr>
          <p:cNvPr id="77" name="Text Placeholder 3"/>
          <p:cNvSpPr>
            <a:spLocks noGrp="1"/>
          </p:cNvSpPr>
          <p:nvPr>
            <p:ph type="body" sz="quarter" idx="29"/>
          </p:nvPr>
        </p:nvSpPr>
        <p:spPr>
          <a:xfrm>
            <a:off x="3264408" y="5786195"/>
            <a:ext cx="2720975" cy="502850"/>
          </a:xfrm>
        </p:spPr>
        <p:txBody>
          <a:bodyPr/>
          <a:lstStyle>
            <a:lvl1pPr>
              <a:buNone/>
              <a:defRPr sz="1400"/>
            </a:lvl1pPr>
          </a:lstStyle>
          <a:p>
            <a:pPr lvl="0"/>
            <a:r>
              <a:rPr lang="en-US" smtClean="0"/>
              <a:t>Click to edit Master text styles</a:t>
            </a:r>
          </a:p>
        </p:txBody>
      </p:sp>
      <p:sp>
        <p:nvSpPr>
          <p:cNvPr id="78" name="Text Placeholder 3"/>
          <p:cNvSpPr>
            <a:spLocks noGrp="1"/>
          </p:cNvSpPr>
          <p:nvPr>
            <p:ph type="body" sz="quarter" idx="30"/>
          </p:nvPr>
        </p:nvSpPr>
        <p:spPr>
          <a:xfrm>
            <a:off x="6190488" y="5786195"/>
            <a:ext cx="2720975" cy="502850"/>
          </a:xfrm>
        </p:spPr>
        <p:txBody>
          <a:bodyPr/>
          <a:lstStyle>
            <a:lvl1pPr>
              <a:buNone/>
              <a:defRPr sz="1400"/>
            </a:lvl1pPr>
          </a:lstStyle>
          <a:p>
            <a:pPr lvl="0"/>
            <a:r>
              <a:rPr lang="en-US" smtClean="0"/>
              <a:t>Click to edit Master text styles</a:t>
            </a:r>
          </a:p>
        </p:txBody>
      </p:sp>
      <p:sp>
        <p:nvSpPr>
          <p:cNvPr id="79" name="Text Placeholder 3"/>
          <p:cNvSpPr>
            <a:spLocks noGrp="1"/>
          </p:cNvSpPr>
          <p:nvPr>
            <p:ph type="body" sz="quarter" idx="31"/>
          </p:nvPr>
        </p:nvSpPr>
        <p:spPr>
          <a:xfrm>
            <a:off x="9113258" y="5786195"/>
            <a:ext cx="2720975" cy="502850"/>
          </a:xfrm>
        </p:spPr>
        <p:txBody>
          <a:bodyPr/>
          <a:lstStyle>
            <a:lvl1pPr>
              <a:buNone/>
              <a:defRPr sz="1400"/>
            </a:lvl1pPr>
          </a:lstStyle>
          <a:p>
            <a:pPr lvl="0"/>
            <a:r>
              <a:rPr lang="en-US" smtClean="0"/>
              <a:t>Click to edit Master text styles</a:t>
            </a:r>
          </a:p>
        </p:txBody>
      </p: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42625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4_Split_4-column">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33832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4" name="Text Placeholder 6"/>
          <p:cNvSpPr>
            <a:spLocks noGrp="1"/>
          </p:cNvSpPr>
          <p:nvPr>
            <p:ph type="body" sz="quarter" idx="30" hasCustomPrompt="1"/>
          </p:nvPr>
        </p:nvSpPr>
        <p:spPr>
          <a:xfrm>
            <a:off x="914241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5" name="Text Placeholder 6"/>
          <p:cNvSpPr>
            <a:spLocks noGrp="1"/>
          </p:cNvSpPr>
          <p:nvPr>
            <p:ph type="body" sz="quarter" idx="31" hasCustomPrompt="1"/>
          </p:nvPr>
        </p:nvSpPr>
        <p:spPr>
          <a:xfrm>
            <a:off x="620771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6" name="Text Placeholder 6"/>
          <p:cNvSpPr>
            <a:spLocks noGrp="1"/>
          </p:cNvSpPr>
          <p:nvPr>
            <p:ph type="body" sz="quarter" idx="32" hasCustomPrompt="1"/>
          </p:nvPr>
        </p:nvSpPr>
        <p:spPr>
          <a:xfrm>
            <a:off x="327302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50" name="Rectangle 1"/>
          <p:cNvSpPr/>
          <p:nvPr userDrawn="1"/>
        </p:nvSpPr>
        <p:spPr>
          <a:xfrm>
            <a:off x="-1"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338328"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56" name="Text Placeholder 17"/>
          <p:cNvSpPr>
            <a:spLocks noGrp="1"/>
          </p:cNvSpPr>
          <p:nvPr>
            <p:ph type="body" sz="quarter" idx="18"/>
          </p:nvPr>
        </p:nvSpPr>
        <p:spPr>
          <a:xfrm>
            <a:off x="3270537" y="3969097"/>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7" name="Text Placeholder 17"/>
          <p:cNvSpPr>
            <a:spLocks noGrp="1"/>
          </p:cNvSpPr>
          <p:nvPr>
            <p:ph type="body" sz="quarter" idx="19"/>
          </p:nvPr>
        </p:nvSpPr>
        <p:spPr>
          <a:xfrm>
            <a:off x="6202746" y="3968750"/>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17"/>
          <p:cNvSpPr>
            <a:spLocks noGrp="1"/>
          </p:cNvSpPr>
          <p:nvPr>
            <p:ph type="body" sz="quarter" idx="20"/>
          </p:nvPr>
        </p:nvSpPr>
        <p:spPr>
          <a:xfrm>
            <a:off x="9134956" y="3974592"/>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17"/>
          <p:cNvSpPr>
            <a:spLocks noGrp="1"/>
          </p:cNvSpPr>
          <p:nvPr>
            <p:ph type="body" sz="quarter" idx="21"/>
          </p:nvPr>
        </p:nvSpPr>
        <p:spPr>
          <a:xfrm>
            <a:off x="3270537"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0" name="Text Placeholder 17"/>
          <p:cNvSpPr>
            <a:spLocks noGrp="1"/>
          </p:cNvSpPr>
          <p:nvPr>
            <p:ph type="body" sz="quarter" idx="22"/>
          </p:nvPr>
        </p:nvSpPr>
        <p:spPr>
          <a:xfrm>
            <a:off x="620274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1" name="Text Placeholder 17"/>
          <p:cNvSpPr>
            <a:spLocks noGrp="1"/>
          </p:cNvSpPr>
          <p:nvPr>
            <p:ph type="body" sz="quarter" idx="23"/>
          </p:nvPr>
        </p:nvSpPr>
        <p:spPr>
          <a:xfrm>
            <a:off x="913495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2" name="Picture Placeholder 4"/>
          <p:cNvSpPr>
            <a:spLocks noGrp="1"/>
          </p:cNvSpPr>
          <p:nvPr>
            <p:ph type="pic" sz="quarter" idx="24"/>
          </p:nvPr>
        </p:nvSpPr>
        <p:spPr>
          <a:xfrm>
            <a:off x="338328"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63" name="Picture Placeholder 4"/>
          <p:cNvSpPr>
            <a:spLocks noGrp="1"/>
          </p:cNvSpPr>
          <p:nvPr>
            <p:ph type="pic" sz="quarter" idx="25"/>
          </p:nvPr>
        </p:nvSpPr>
        <p:spPr>
          <a:xfrm>
            <a:off x="3270537"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4" name="Picture Placeholder 4"/>
          <p:cNvSpPr>
            <a:spLocks noGrp="1"/>
          </p:cNvSpPr>
          <p:nvPr>
            <p:ph type="pic" sz="quarter" idx="26"/>
          </p:nvPr>
        </p:nvSpPr>
        <p:spPr>
          <a:xfrm>
            <a:off x="620274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5" name="Picture Placeholder 4"/>
          <p:cNvSpPr>
            <a:spLocks noGrp="1"/>
          </p:cNvSpPr>
          <p:nvPr>
            <p:ph type="pic" sz="quarter" idx="27"/>
          </p:nvPr>
        </p:nvSpPr>
        <p:spPr>
          <a:xfrm>
            <a:off x="913495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4" name="Text Placeholder 3"/>
          <p:cNvSpPr>
            <a:spLocks noGrp="1"/>
          </p:cNvSpPr>
          <p:nvPr>
            <p:ph type="body" sz="quarter" idx="28"/>
          </p:nvPr>
        </p:nvSpPr>
        <p:spPr>
          <a:xfrm>
            <a:off x="338328" y="3968750"/>
            <a:ext cx="2715768" cy="2221992"/>
          </a:xfrm>
        </p:spPr>
        <p:txBody>
          <a:bodyPr lIns="9144"/>
          <a:lstStyle>
            <a:lvl1pPr>
              <a:defRPr sz="1800" spc="0"/>
            </a:lvl1pPr>
            <a:lvl2pPr>
              <a:defRPr sz="1600" spc="0"/>
            </a:lvl2pPr>
            <a:lvl3pPr marL="228600" indent="-6350">
              <a:buNone/>
              <a:defRPr sz="1400" spc="0" baseline="0">
                <a:solidFill>
                  <a:srgbClr val="0079A8"/>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smtClean="0"/>
              <a:t>Click to edit Master text styles</a:t>
            </a:r>
          </a:p>
          <a:p>
            <a:pPr lvl="1"/>
            <a:r>
              <a:rPr lang="en-US" smtClean="0"/>
              <a:t>Second level</a:t>
            </a:r>
          </a:p>
          <a:p>
            <a:pPr lvl="2"/>
            <a:r>
              <a:rPr lang="en-US" smtClean="0"/>
              <a:t>Third level</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lvl1pPr>
              <a:defRPr spc="0">
                <a:solidFill>
                  <a:schemeClr val="bg1"/>
                </a:solidFill>
              </a:defRPr>
            </a:lvl1pPr>
          </a:lstStyle>
          <a:p>
            <a:r>
              <a:rPr lang="en-US" smtClean="0"/>
              <a:t>Click to edit Master title style</a:t>
            </a:r>
            <a:endParaRPr lang="en-US"/>
          </a:p>
        </p:txBody>
      </p:sp>
      <p:sp>
        <p:nvSpPr>
          <p:cNvPr id="71" name="Rectangle 70"/>
          <p:cNvSpPr/>
          <p:nvPr userDrawn="1"/>
        </p:nvSpPr>
        <p:spPr>
          <a:xfrm flipH="1">
            <a:off x="-6415" y="5835650"/>
            <a:ext cx="12195240" cy="1022350"/>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5" name="Footer Placeholder 4"/>
          <p:cNvSpPr>
            <a:spLocks noGrp="1"/>
          </p:cNvSpPr>
          <p:nvPr>
            <p:ph type="ftr" sz="quarter" idx="33"/>
          </p:nvPr>
        </p:nvSpPr>
        <p:spPr/>
        <p:txBody>
          <a:bodyPr/>
          <a:lstStyle/>
          <a:p>
            <a:endParaRPr lang="en-US"/>
          </a:p>
        </p:txBody>
      </p:sp>
      <p:pic>
        <p:nvPicPr>
          <p:cNvPr id="37" name="Picture 36"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21277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4_Customer_Hero_A">
    <p:bg>
      <p:bgPr>
        <a:solidFill>
          <a:schemeClr val="tx2"/>
        </a:solidFill>
        <a:effectLst/>
      </p:bgPr>
    </p:bg>
    <p:spTree>
      <p:nvGrpSpPr>
        <p:cNvPr id="1" name=""/>
        <p:cNvGrpSpPr/>
        <p:nvPr/>
      </p:nvGrpSpPr>
      <p:grpSpPr>
        <a:xfrm>
          <a:off x="0" y="0"/>
          <a:ext cx="0" cy="0"/>
          <a:chOff x="0" y="0"/>
          <a:chExt cx="0" cy="0"/>
        </a:xfrm>
      </p:grpSpPr>
      <p:sp>
        <p:nvSpPr>
          <p:cNvPr id="27" name="Text Placeholder 3"/>
          <p:cNvSpPr>
            <a:spLocks noGrp="1"/>
          </p:cNvSpPr>
          <p:nvPr>
            <p:ph type="body" sz="quarter" idx="22" hasCustomPrompt="1"/>
          </p:nvPr>
        </p:nvSpPr>
        <p:spPr>
          <a:xfrm>
            <a:off x="-5034" y="-1"/>
            <a:ext cx="12027552" cy="3808413"/>
          </a:xfrm>
          <a:prstGeom prst="rect">
            <a:avLst/>
          </a:prstGeom>
          <a:gradFill flip="none" rotWithShape="1">
            <a:gsLst>
              <a:gs pos="0">
                <a:schemeClr val="bg1">
                  <a:alpha val="0"/>
                </a:schemeClr>
              </a:gs>
              <a:gs pos="47000">
                <a:srgbClr val="19325D"/>
              </a:gs>
              <a:gs pos="10000">
                <a:schemeClr val="bg1">
                  <a:alpha val="0"/>
                </a:schemeClr>
              </a:gs>
            </a:gsLst>
            <a:lin ang="11220000" scaled="0"/>
            <a:tileRect/>
          </a:gradFill>
          <a:ln>
            <a:noFill/>
          </a:ln>
        </p:spPr>
        <p:txBody>
          <a:bodyPr vert="horz" lIns="365760" tIns="0" rIns="5029200" bIns="1554480" rtlCol="0" anchor="b">
            <a:noAutofit/>
          </a:bodyPr>
          <a:lstStyle>
            <a:lvl1pPr>
              <a:defRPr lang="en-US" sz="3600" b="1" dirty="0">
                <a:solidFill>
                  <a:schemeClr val="bg1"/>
                </a:solidFill>
              </a:defRPr>
            </a:lvl1pPr>
          </a:lstStyle>
          <a:p>
            <a:pPr marL="228600" lvl="0" indent="-228600">
              <a:lnSpc>
                <a:spcPct val="100000"/>
              </a:lnSpc>
              <a:spcBef>
                <a:spcPts val="0"/>
              </a:spcBef>
              <a:buNone/>
            </a:pPr>
            <a:r>
              <a:rPr lang="en-US" dirty="0" smtClean="0"/>
              <a:t>“Quote and/or section header placed here (Send image to back of transparent gradient)</a:t>
            </a:r>
            <a:endParaRPr lang="en-US" dirty="0"/>
          </a:p>
        </p:txBody>
      </p:sp>
      <p:pic>
        <p:nvPicPr>
          <p:cNvPr id="21"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37217" r="16207" b="9538"/>
          <a:stretch/>
        </p:blipFill>
        <p:spPr bwMode="auto">
          <a:xfrm>
            <a:off x="0" y="3279228"/>
            <a:ext cx="12196507" cy="357877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13"/>
          <p:cNvSpPr/>
          <p:nvPr userDrawn="1"/>
        </p:nvSpPr>
        <p:spPr>
          <a:xfrm>
            <a:off x="-4186" y="3796867"/>
            <a:ext cx="12193011" cy="3061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alesforce Sans"/>
            </a:endParaRPr>
          </a:p>
        </p:txBody>
      </p:sp>
      <p:sp>
        <p:nvSpPr>
          <p:cNvPr id="24" name="Text Placeholder 28"/>
          <p:cNvSpPr>
            <a:spLocks noGrp="1"/>
          </p:cNvSpPr>
          <p:nvPr>
            <p:ph type="body" sz="quarter" idx="20"/>
          </p:nvPr>
        </p:nvSpPr>
        <p:spPr>
          <a:xfrm>
            <a:off x="348819" y="4719145"/>
            <a:ext cx="11468082" cy="1472738"/>
          </a:xfrm>
          <a:extLst/>
        </p:spPr>
        <p:txBody>
          <a:bodyPr vert="horz" lIns="0" tIns="0" rIns="0" bIns="0" rtlCol="0">
            <a:noAutofit/>
          </a:bodyPr>
          <a:lstStyle>
            <a:lvl1pPr marL="0" indent="0">
              <a:spcBef>
                <a:spcPts val="800"/>
              </a:spcBef>
              <a:buFont typeface="Arial" panose="020B0604020202020204" pitchFamily="34" charset="0"/>
              <a:buNone/>
              <a:defRPr lang="en-US" sz="2000" spc="-20" dirty="0" smtClean="0"/>
            </a:lvl1pPr>
            <a:lvl2pPr marL="230188" indent="-222250">
              <a:defRPr lang="en-US" sz="1800" spc="-20" dirty="0" smtClean="0"/>
            </a:lvl2pPr>
            <a:lvl3pPr>
              <a:defRPr lang="en-US" sz="1600" spc="-20" dirty="0" smtClean="0"/>
            </a:lvl3pPr>
            <a:lvl4pPr>
              <a:defRPr lang="en-US" sz="1400" spc="-20" dirty="0" smtClean="0"/>
            </a:lvl4pPr>
            <a:lvl5pPr>
              <a:defRPr lang="en-US" sz="14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itle 1"/>
          <p:cNvSpPr>
            <a:spLocks noGrp="1"/>
          </p:cNvSpPr>
          <p:nvPr>
            <p:ph type="title" hasCustomPrompt="1"/>
          </p:nvPr>
        </p:nvSpPr>
        <p:spPr>
          <a:xfrm>
            <a:off x="346389" y="3655260"/>
            <a:ext cx="11474823" cy="854253"/>
          </a:xfrm>
        </p:spPr>
        <p:txBody>
          <a:bodyPr lIns="0" tIns="0" rIns="0" bIns="0" anchor="b">
            <a:noAutofit/>
          </a:bodyPr>
          <a:lstStyle>
            <a:lvl1pPr algn="l">
              <a:lnSpc>
                <a:spcPct val="80000"/>
              </a:lnSpc>
              <a:defRPr sz="3200" b="0" spc="-20" baseline="0">
                <a:solidFill>
                  <a:schemeClr val="accent1"/>
                </a:solidFill>
              </a:defRPr>
            </a:lvl1pPr>
          </a:lstStyle>
          <a:p>
            <a:r>
              <a:rPr lang="en-US" dirty="0" smtClean="0"/>
              <a:t>Customer Hero slide</a:t>
            </a:r>
            <a:endParaRPr lang="en-US" dirty="0"/>
          </a:p>
        </p:txBody>
      </p:sp>
      <p:sp>
        <p:nvSpPr>
          <p:cNvPr id="3" name="Picture Placeholder 2"/>
          <p:cNvSpPr>
            <a:spLocks noGrp="1"/>
          </p:cNvSpPr>
          <p:nvPr>
            <p:ph type="pic" sz="quarter" idx="19" hasCustomPrompt="1"/>
          </p:nvPr>
        </p:nvSpPr>
        <p:spPr>
          <a:xfrm>
            <a:off x="348819" y="2803713"/>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Logo</a:t>
            </a:r>
            <a:endParaRPr lang="en-US" dirty="0"/>
          </a:p>
        </p:txBody>
      </p:sp>
      <p:sp>
        <p:nvSpPr>
          <p:cNvPr id="20" name="Text Placeholder 3"/>
          <p:cNvSpPr>
            <a:spLocks noGrp="1"/>
          </p:cNvSpPr>
          <p:nvPr>
            <p:ph type="body" sz="quarter" idx="18" hasCustomPrompt="1"/>
          </p:nvPr>
        </p:nvSpPr>
        <p:spPr>
          <a:xfrm>
            <a:off x="360364" y="2183061"/>
            <a:ext cx="7684819" cy="319274"/>
          </a:xfrm>
        </p:spPr>
        <p:txBody>
          <a:bodyPr lIns="274320" tIns="0" rIns="0" bIns="0" anchor="b">
            <a:noAutofit/>
          </a:bodyPr>
          <a:lstStyle>
            <a:lvl1pPr marL="0" indent="0">
              <a:buNone/>
              <a:defRPr sz="1400" b="0" baseline="0">
                <a:solidFill>
                  <a:schemeClr val="bg1"/>
                </a:solidFill>
              </a:defRPr>
            </a:lvl1pPr>
          </a:lstStyle>
          <a:p>
            <a:pPr lvl="0"/>
            <a:r>
              <a:rPr lang="en-US" dirty="0" smtClean="0"/>
              <a:t>Author/subtext here</a:t>
            </a:r>
            <a:endParaRPr lang="en-US" dirty="0"/>
          </a:p>
        </p:txBody>
      </p:sp>
      <p:sp>
        <p:nvSpPr>
          <p:cNvPr id="26" name="Footer Placeholder 1"/>
          <p:cNvSpPr>
            <a:spLocks noGrp="1"/>
          </p:cNvSpPr>
          <p:nvPr>
            <p:ph type="ftr" sz="quarter" idx="23"/>
          </p:nvPr>
        </p:nvSpPr>
        <p:spPr>
          <a:xfrm>
            <a:off x="333728" y="6270900"/>
            <a:ext cx="10736917" cy="428383"/>
          </a:xfrm>
        </p:spPr>
        <p:txBody>
          <a:bodyPr/>
          <a:lstStyle/>
          <a:p>
            <a:endParaRPr lang="en-US"/>
          </a:p>
        </p:txBody>
      </p:sp>
      <p:pic>
        <p:nvPicPr>
          <p:cNvPr id="29" name="Picture 28"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82325957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4_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7682" y="0"/>
            <a:ext cx="12204189" cy="3810000"/>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0" name="Title 1"/>
          <p:cNvSpPr>
            <a:spLocks noGrp="1"/>
          </p:cNvSpPr>
          <p:nvPr>
            <p:ph type="title" hasCustomPrompt="1"/>
          </p:nvPr>
        </p:nvSpPr>
        <p:spPr>
          <a:xfrm>
            <a:off x="338328" y="3655260"/>
            <a:ext cx="11517122" cy="854253"/>
          </a:xfrm>
        </p:spPr>
        <p:txBody>
          <a:bodyPr lIns="9144" tIns="0" rIns="0" bIns="0" anchor="b">
            <a:noAutofit/>
          </a:bodyPr>
          <a:lstStyle>
            <a:lvl1pPr algn="l">
              <a:lnSpc>
                <a:spcPct val="80000"/>
              </a:lnSpc>
              <a:defRPr sz="3200" b="0" spc="0" baseline="0">
                <a:solidFill>
                  <a:schemeClr val="accent1"/>
                </a:solidFill>
              </a:defRPr>
            </a:lvl1pPr>
          </a:lstStyle>
          <a:p>
            <a:r>
              <a:rPr lang="en-US" dirty="0" smtClean="0"/>
              <a:t>Customer Hero slide</a:t>
            </a:r>
            <a:endParaRPr lang="en-US" dirty="0"/>
          </a:p>
        </p:txBody>
      </p:sp>
      <p:sp>
        <p:nvSpPr>
          <p:cNvPr id="12" name="Text Placeholder 3"/>
          <p:cNvSpPr>
            <a:spLocks noGrp="1"/>
          </p:cNvSpPr>
          <p:nvPr>
            <p:ph type="body" sz="quarter" idx="16" hasCustomPrompt="1"/>
          </p:nvPr>
        </p:nvSpPr>
        <p:spPr>
          <a:xfrm>
            <a:off x="6124530" y="2261969"/>
            <a:ext cx="6071978" cy="1015663"/>
          </a:xfrm>
          <a:solidFill>
            <a:schemeClr val="accent1">
              <a:alpha val="86000"/>
            </a:schemeClr>
          </a:solidFill>
        </p:spPr>
        <p:txBody>
          <a:bodyPr wrap="square" lIns="182880" tIns="365760" rIns="365760" bIns="365760" anchor="b">
            <a:spAutoFit/>
          </a:bodyPr>
          <a:lstStyle>
            <a:lvl1pPr marL="111125" indent="-111125">
              <a:lnSpc>
                <a:spcPct val="100000"/>
              </a:lnSpc>
              <a:spcBef>
                <a:spcPts val="0"/>
              </a:spcBef>
              <a:buNone/>
              <a:defRPr sz="1800" b="1" spc="0" baseline="0">
                <a:solidFill>
                  <a:schemeClr val="bg1"/>
                </a:solidFill>
              </a:defRPr>
            </a:lvl1pPr>
          </a:lstStyle>
          <a:p>
            <a:pPr lvl="0"/>
            <a:r>
              <a:rPr lang="en-US" dirty="0" smtClean="0"/>
              <a:t>“Quote placed here (two line max)”</a:t>
            </a:r>
            <a:endParaRPr lang="en-US" dirty="0"/>
          </a:p>
        </p:txBody>
      </p:sp>
      <p:sp>
        <p:nvSpPr>
          <p:cNvPr id="20" name="Text Placeholder 3"/>
          <p:cNvSpPr>
            <a:spLocks noGrp="1"/>
          </p:cNvSpPr>
          <p:nvPr>
            <p:ph type="body" sz="quarter" idx="18" hasCustomPrompt="1"/>
          </p:nvPr>
        </p:nvSpPr>
        <p:spPr>
          <a:xfrm>
            <a:off x="6409137" y="2969089"/>
            <a:ext cx="5433838" cy="249231"/>
          </a:xfrm>
        </p:spPr>
        <p:txBody>
          <a:bodyPr lIns="9144" tIns="0" rIns="0" bIns="0" anchor="b">
            <a:noAutofit/>
          </a:bodyPr>
          <a:lstStyle>
            <a:lvl1pPr marL="0" indent="0">
              <a:buNone/>
              <a:defRPr sz="1400" b="0" spc="0" baseline="0">
                <a:solidFill>
                  <a:schemeClr val="bg1"/>
                </a:solidFill>
              </a:defRPr>
            </a:lvl1pPr>
          </a:lstStyle>
          <a:p>
            <a:pPr lvl="0"/>
            <a:r>
              <a:rPr lang="en-US" dirty="0" smtClean="0"/>
              <a:t>Author/subtext here</a:t>
            </a:r>
            <a:endParaRPr lang="en-US" dirty="0"/>
          </a:p>
        </p:txBody>
      </p:sp>
      <p:sp>
        <p:nvSpPr>
          <p:cNvPr id="75" name="Text Placeholder 28"/>
          <p:cNvSpPr>
            <a:spLocks noGrp="1"/>
          </p:cNvSpPr>
          <p:nvPr>
            <p:ph type="body" sz="quarter" idx="20"/>
          </p:nvPr>
        </p:nvSpPr>
        <p:spPr>
          <a:xfrm>
            <a:off x="338328" y="4719145"/>
            <a:ext cx="11599524" cy="1472738"/>
          </a:xfrm>
          <a:extLst/>
        </p:spPr>
        <p:txBody>
          <a:bodyPr vert="horz" lIns="9144" tIns="0" rIns="0" bIns="0" rtlCol="0">
            <a:noAutofit/>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89" name="Picture Placeholder 2"/>
          <p:cNvSpPr>
            <a:spLocks noGrp="1"/>
          </p:cNvSpPr>
          <p:nvPr>
            <p:ph type="pic" sz="quarter" idx="19" hasCustomPrompt="1"/>
          </p:nvPr>
        </p:nvSpPr>
        <p:spPr>
          <a:xfrm>
            <a:off x="336550" y="2796225"/>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7" name="Rectangle 26"/>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2" name="Footer Placeholder 1"/>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107946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4_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userDrawn="1"/>
        </p:nvSpPr>
        <p:spPr>
          <a:xfrm>
            <a:off x="0" y="6357"/>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Oval 22"/>
          <p:cNvSpPr/>
          <p:nvPr userDrawn="1"/>
        </p:nvSpPr>
        <p:spPr>
          <a:xfrm>
            <a:off x="7695372" y="6397128"/>
            <a:ext cx="1285963"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7"/>
          </p:nvPr>
        </p:nvSpPr>
        <p:spPr>
          <a:xfrm>
            <a:off x="333729" y="6270900"/>
            <a:ext cx="7750012" cy="428383"/>
          </a:xfrm>
        </p:spPr>
        <p:txBody>
          <a:bodyPr/>
          <a:lstStyle/>
          <a:p>
            <a:endParaRPr lang="en-US"/>
          </a:p>
        </p:txBody>
      </p:sp>
      <p:grpSp>
        <p:nvGrpSpPr>
          <p:cNvPr id="25" name="Group 24"/>
          <p:cNvGrpSpPr/>
          <p:nvPr userDrawn="1"/>
        </p:nvGrpSpPr>
        <p:grpSpPr>
          <a:xfrm>
            <a:off x="1" y="1151067"/>
            <a:ext cx="8115300"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66944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74354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plit_4-column">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33832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4" name="Text Placeholder 6"/>
          <p:cNvSpPr>
            <a:spLocks noGrp="1"/>
          </p:cNvSpPr>
          <p:nvPr>
            <p:ph type="body" sz="quarter" idx="30" hasCustomPrompt="1"/>
          </p:nvPr>
        </p:nvSpPr>
        <p:spPr>
          <a:xfrm>
            <a:off x="914241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5" name="Text Placeholder 6"/>
          <p:cNvSpPr>
            <a:spLocks noGrp="1"/>
          </p:cNvSpPr>
          <p:nvPr>
            <p:ph type="body" sz="quarter" idx="31" hasCustomPrompt="1"/>
          </p:nvPr>
        </p:nvSpPr>
        <p:spPr>
          <a:xfrm>
            <a:off x="620771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6" name="Text Placeholder 6"/>
          <p:cNvSpPr>
            <a:spLocks noGrp="1"/>
          </p:cNvSpPr>
          <p:nvPr>
            <p:ph type="body" sz="quarter" idx="32" hasCustomPrompt="1"/>
          </p:nvPr>
        </p:nvSpPr>
        <p:spPr>
          <a:xfrm>
            <a:off x="327302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50" name="Rectangle 1"/>
          <p:cNvSpPr/>
          <p:nvPr userDrawn="1"/>
        </p:nvSpPr>
        <p:spPr>
          <a:xfrm>
            <a:off x="-1"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338328"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56" name="Text Placeholder 17"/>
          <p:cNvSpPr>
            <a:spLocks noGrp="1"/>
          </p:cNvSpPr>
          <p:nvPr>
            <p:ph type="body" sz="quarter" idx="18"/>
          </p:nvPr>
        </p:nvSpPr>
        <p:spPr>
          <a:xfrm>
            <a:off x="3270537" y="3969097"/>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7" name="Text Placeholder 17"/>
          <p:cNvSpPr>
            <a:spLocks noGrp="1"/>
          </p:cNvSpPr>
          <p:nvPr>
            <p:ph type="body" sz="quarter" idx="19"/>
          </p:nvPr>
        </p:nvSpPr>
        <p:spPr>
          <a:xfrm>
            <a:off x="6202746" y="3968750"/>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17"/>
          <p:cNvSpPr>
            <a:spLocks noGrp="1"/>
          </p:cNvSpPr>
          <p:nvPr>
            <p:ph type="body" sz="quarter" idx="20"/>
          </p:nvPr>
        </p:nvSpPr>
        <p:spPr>
          <a:xfrm>
            <a:off x="9134956" y="3974592"/>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17"/>
          <p:cNvSpPr>
            <a:spLocks noGrp="1"/>
          </p:cNvSpPr>
          <p:nvPr>
            <p:ph type="body" sz="quarter" idx="21"/>
          </p:nvPr>
        </p:nvSpPr>
        <p:spPr>
          <a:xfrm>
            <a:off x="3270537"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0" name="Text Placeholder 17"/>
          <p:cNvSpPr>
            <a:spLocks noGrp="1"/>
          </p:cNvSpPr>
          <p:nvPr>
            <p:ph type="body" sz="quarter" idx="22"/>
          </p:nvPr>
        </p:nvSpPr>
        <p:spPr>
          <a:xfrm>
            <a:off x="620274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1" name="Text Placeholder 17"/>
          <p:cNvSpPr>
            <a:spLocks noGrp="1"/>
          </p:cNvSpPr>
          <p:nvPr>
            <p:ph type="body" sz="quarter" idx="23"/>
          </p:nvPr>
        </p:nvSpPr>
        <p:spPr>
          <a:xfrm>
            <a:off x="913495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2" name="Picture Placeholder 4"/>
          <p:cNvSpPr>
            <a:spLocks noGrp="1"/>
          </p:cNvSpPr>
          <p:nvPr>
            <p:ph type="pic" sz="quarter" idx="24"/>
          </p:nvPr>
        </p:nvSpPr>
        <p:spPr>
          <a:xfrm>
            <a:off x="338328"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63" name="Picture Placeholder 4"/>
          <p:cNvSpPr>
            <a:spLocks noGrp="1"/>
          </p:cNvSpPr>
          <p:nvPr>
            <p:ph type="pic" sz="quarter" idx="25"/>
          </p:nvPr>
        </p:nvSpPr>
        <p:spPr>
          <a:xfrm>
            <a:off x="3270537"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4" name="Picture Placeholder 4"/>
          <p:cNvSpPr>
            <a:spLocks noGrp="1"/>
          </p:cNvSpPr>
          <p:nvPr>
            <p:ph type="pic" sz="quarter" idx="26"/>
          </p:nvPr>
        </p:nvSpPr>
        <p:spPr>
          <a:xfrm>
            <a:off x="620274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5" name="Picture Placeholder 4"/>
          <p:cNvSpPr>
            <a:spLocks noGrp="1"/>
          </p:cNvSpPr>
          <p:nvPr>
            <p:ph type="pic" sz="quarter" idx="27"/>
          </p:nvPr>
        </p:nvSpPr>
        <p:spPr>
          <a:xfrm>
            <a:off x="913495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4" name="Text Placeholder 3"/>
          <p:cNvSpPr>
            <a:spLocks noGrp="1"/>
          </p:cNvSpPr>
          <p:nvPr>
            <p:ph type="body" sz="quarter" idx="28"/>
          </p:nvPr>
        </p:nvSpPr>
        <p:spPr>
          <a:xfrm>
            <a:off x="338328" y="3968750"/>
            <a:ext cx="2715768" cy="2221992"/>
          </a:xfrm>
        </p:spPr>
        <p:txBody>
          <a:bodyPr lIns="9144"/>
          <a:lstStyle>
            <a:lvl1pPr>
              <a:defRPr sz="1800" spc="0"/>
            </a:lvl1pPr>
            <a:lvl2pPr>
              <a:defRPr sz="1600" spc="0"/>
            </a:lvl2pPr>
            <a:lvl3pPr marL="228600" indent="-6350">
              <a:buNone/>
              <a:defRPr sz="1400" spc="0" baseline="0">
                <a:solidFill>
                  <a:srgbClr val="0079A8"/>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smtClean="0"/>
              <a:t>Click to edit Master text styles</a:t>
            </a:r>
          </a:p>
          <a:p>
            <a:pPr lvl="1"/>
            <a:r>
              <a:rPr lang="en-US" smtClean="0"/>
              <a:t>Second level</a:t>
            </a:r>
          </a:p>
          <a:p>
            <a:pPr lvl="2"/>
            <a:r>
              <a:rPr lang="en-US" smtClean="0"/>
              <a:t>Third level</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lvl1pPr>
              <a:defRPr spc="0">
                <a:solidFill>
                  <a:schemeClr val="bg1"/>
                </a:solidFill>
              </a:defRPr>
            </a:lvl1pPr>
          </a:lstStyle>
          <a:p>
            <a:r>
              <a:rPr lang="en-US" smtClean="0"/>
              <a:t>Click to edit Master title style</a:t>
            </a:r>
            <a:endParaRPr lang="en-US"/>
          </a:p>
        </p:txBody>
      </p:sp>
      <p:sp>
        <p:nvSpPr>
          <p:cNvPr id="71" name="Rectangle 70"/>
          <p:cNvSpPr/>
          <p:nvPr userDrawn="1"/>
        </p:nvSpPr>
        <p:spPr>
          <a:xfrm flipH="1">
            <a:off x="-6415" y="5835650"/>
            <a:ext cx="12195240" cy="1022350"/>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5" name="Footer Placeholder 4"/>
          <p:cNvSpPr>
            <a:spLocks noGrp="1"/>
          </p:cNvSpPr>
          <p:nvPr>
            <p:ph type="ftr" sz="quarter" idx="33"/>
          </p:nvPr>
        </p:nvSpPr>
        <p:spPr/>
        <p:txBody>
          <a:bodyPr/>
          <a:lstStyle/>
          <a:p>
            <a:endParaRPr lang="en-US"/>
          </a:p>
        </p:txBody>
      </p:sp>
      <p:pic>
        <p:nvPicPr>
          <p:cNvPr id="37" name="Picture 36"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39704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_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3"/>
            <a:ext cx="350215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4206240" y="1601787"/>
            <a:ext cx="7649210"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Rectangle 21"/>
          <p:cNvSpPr/>
          <p:nvPr userDrawn="1"/>
        </p:nvSpPr>
        <p:spPr>
          <a:xfrm rot="10800000" flipH="1" flipV="1">
            <a:off x="3966951"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23" name="Straight Connector 22"/>
          <p:cNvCxnSpPr/>
          <p:nvPr userDrawn="1"/>
        </p:nvCxnSpPr>
        <p:spPr>
          <a:xfrm flipH="1">
            <a:off x="4030959"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49068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4_Basic_dark">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9" name="Picture 18"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bg1"/>
                </a:solidFill>
              </a:defRPr>
            </a:lvl1pPr>
          </a:lstStyle>
          <a:p>
            <a:pPr lvl="0"/>
            <a:r>
              <a:rPr lang="en-US" smtClean="0"/>
              <a:t>Click to edit Master text styles</a:t>
            </a:r>
          </a:p>
        </p:txBody>
      </p:sp>
      <p:grpSp>
        <p:nvGrpSpPr>
          <p:cNvPr id="31" name="Group 18"/>
          <p:cNvGrpSpPr>
            <a:grpSpLocks noChangeAspect="1"/>
          </p:cNvGrpSpPr>
          <p:nvPr userDrawn="1"/>
        </p:nvGrpSpPr>
        <p:grpSpPr bwMode="auto">
          <a:xfrm>
            <a:off x="11243268" y="6270900"/>
            <a:ext cx="611829" cy="428383"/>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47"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55777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4_Speaker_slide_A">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356616" y="526840"/>
            <a:ext cx="7379001"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356616" y="3354319"/>
            <a:ext cx="7379001" cy="1408043"/>
          </a:xfrm>
        </p:spPr>
        <p:txBody>
          <a:bodyPr lIns="0" tIns="0" rIns="0" bIns="0">
            <a:noAutofit/>
          </a:bodyPr>
          <a:lstStyle>
            <a:lvl1pPr marL="0" indent="0" algn="l">
              <a:buNone/>
              <a:defRPr sz="200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26" name="Straight Connector 25"/>
          <p:cNvCxnSpPr/>
          <p:nvPr userDrawn="1"/>
        </p:nvCxnSpPr>
        <p:spPr>
          <a:xfrm flipH="1">
            <a:off x="-26942" y="3281320"/>
            <a:ext cx="798031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Picture 27"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3925" y="2094773"/>
            <a:ext cx="2627758" cy="1839431"/>
          </a:xfrm>
          <a:prstGeom prst="rect">
            <a:avLst/>
          </a:prstGeom>
        </p:spPr>
      </p:pic>
    </p:spTree>
    <p:extLst>
      <p:ext uri="{BB962C8B-B14F-4D97-AF65-F5344CB8AC3E}">
        <p14:creationId xmlns:p14="http://schemas.microsoft.com/office/powerpoint/2010/main" val="7516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4_Speaker_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2314575" y="2095733"/>
            <a:ext cx="9551504" cy="2628900"/>
          </a:xfrm>
        </p:spPr>
        <p:txBody>
          <a:bodyPr lIns="91440" tIns="0" rIns="0" bIns="0" anchor="b">
            <a:noAutofit/>
          </a:bodyPr>
          <a:lstStyle>
            <a:lvl1pPr algn="l">
              <a:defRPr sz="5400" spc="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314575" y="4877032"/>
            <a:ext cx="9551504" cy="1408043"/>
          </a:xfrm>
        </p:spPr>
        <p:txBody>
          <a:bodyPr lIns="91440" tIns="0" rIns="0" bIns="0">
            <a:noAutofit/>
          </a:bodyPr>
          <a:lstStyle>
            <a:lvl1pPr marL="0" indent="0" algn="l">
              <a:buNone/>
              <a:defRPr sz="20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cxnSp>
        <p:nvCxnSpPr>
          <p:cNvPr id="3" name="Straight Connector 2"/>
          <p:cNvCxnSpPr/>
          <p:nvPr userDrawn="1"/>
        </p:nvCxnSpPr>
        <p:spPr>
          <a:xfrm>
            <a:off x="2162175" y="3984978"/>
            <a:ext cx="0" cy="287302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rot="10800000">
            <a:off x="2170753" y="3984978"/>
            <a:ext cx="64008"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Tree>
    <p:extLst>
      <p:ext uri="{BB962C8B-B14F-4D97-AF65-F5344CB8AC3E}">
        <p14:creationId xmlns:p14="http://schemas.microsoft.com/office/powerpoint/2010/main" val="176980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4_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userDrawn="1"/>
        </p:nvSpPr>
        <p:spPr>
          <a:xfrm>
            <a:off x="6305655" y="3041036"/>
            <a:ext cx="2578560" cy="646331"/>
          </a:xfrm>
          <a:prstGeom prst="rect">
            <a:avLst/>
          </a:prstGeom>
          <a:noFill/>
        </p:spPr>
        <p:txBody>
          <a:bodyPr wrap="square" rtlCol="0">
            <a:spAutoFit/>
          </a:bodyPr>
          <a:lstStyle/>
          <a:p>
            <a:pPr>
              <a:spcBef>
                <a:spcPts val="300"/>
              </a:spcBef>
              <a:spcAft>
                <a:spcPts val="1000"/>
              </a:spcAft>
            </a:pPr>
            <a:r>
              <a:rPr lang="en-US" sz="3600" b="1" dirty="0" smtClean="0">
                <a:solidFill>
                  <a:schemeClr val="bg1"/>
                </a:solidFill>
                <a:latin typeface="Salesforce Sans"/>
              </a:rPr>
              <a:t>Thank you</a:t>
            </a:r>
          </a:p>
        </p:txBody>
      </p:sp>
      <p:pic>
        <p:nvPicPr>
          <p:cNvPr id="41" name="Picture 40"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67488" y="2592568"/>
            <a:ext cx="2528523" cy="1769966"/>
          </a:xfrm>
          <a:prstGeom prst="rect">
            <a:avLst/>
          </a:prstGeom>
        </p:spPr>
      </p:pic>
    </p:spTree>
    <p:extLst>
      <p:ext uri="{BB962C8B-B14F-4D97-AF65-F5344CB8AC3E}">
        <p14:creationId xmlns:p14="http://schemas.microsoft.com/office/powerpoint/2010/main" val="26463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_Drawing Guide Layout Slide">
    <p:spTree>
      <p:nvGrpSpPr>
        <p:cNvPr id="1" name=""/>
        <p:cNvGrpSpPr/>
        <p:nvPr/>
      </p:nvGrpSpPr>
      <p:grpSpPr>
        <a:xfrm>
          <a:off x="0" y="0"/>
          <a:ext cx="0" cy="0"/>
          <a:chOff x="0" y="0"/>
          <a:chExt cx="0" cy="0"/>
        </a:xfrm>
      </p:grpSpPr>
      <p:sp>
        <p:nvSpPr>
          <p:cNvPr id="20" name="Text Placeholder 11"/>
          <p:cNvSpPr>
            <a:spLocks noGrp="1"/>
          </p:cNvSpPr>
          <p:nvPr>
            <p:ph type="body" sz="quarter" idx="18" hasCustomPrompt="1"/>
          </p:nvPr>
        </p:nvSpPr>
        <p:spPr>
          <a:xfrm>
            <a:off x="338328" y="1021080"/>
            <a:ext cx="11663172" cy="338554"/>
          </a:xfrm>
          <a:noFill/>
          <a:ln>
            <a:noFill/>
          </a:ln>
        </p:spPr>
        <p:txBody>
          <a:bodyPr/>
          <a:lstStyle>
            <a:lvl1pPr>
              <a:defRPr spc="0" baseline="0"/>
            </a:lvl1pPr>
          </a:lstStyle>
          <a:p>
            <a:r>
              <a:rPr lang="en-US" dirty="0"/>
              <a:t>Use </a:t>
            </a:r>
            <a:r>
              <a:rPr lang="en-US" dirty="0" smtClean="0"/>
              <a:t>this layout for realigning basic </a:t>
            </a:r>
            <a:r>
              <a:rPr lang="en-US" dirty="0"/>
              <a:t>drawing guides </a:t>
            </a:r>
            <a:r>
              <a:rPr lang="en-US" dirty="0" smtClean="0"/>
              <a:t>or reference them as needed</a:t>
            </a:r>
            <a:endParaRPr lang="en-US" dirty="0"/>
          </a:p>
        </p:txBody>
      </p:sp>
      <p:sp>
        <p:nvSpPr>
          <p:cNvPr id="19" name="Title 8"/>
          <p:cNvSpPr txBox="1">
            <a:spLocks/>
          </p:cNvSpPr>
          <p:nvPr userDrawn="1"/>
        </p:nvSpPr>
        <p:spPr>
          <a:xfrm>
            <a:off x="338327" y="90720"/>
            <a:ext cx="11515535" cy="908043"/>
          </a:xfrm>
          <a:prstGeom prst="rect">
            <a:avLst/>
          </a:prstGeom>
          <a:effectLst/>
        </p:spPr>
        <p:txBody>
          <a:bodyPr vert="horz" lIns="0" tIns="0" rIns="0" bIns="0" rtlCol="0" anchor="b">
            <a:noAutofit/>
          </a:bodyPr>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r>
              <a:rPr lang="en-US" spc="0" dirty="0" smtClean="0">
                <a:latin typeface="Salesforce Sans"/>
              </a:rPr>
              <a:t>Standard Drawing Guide Placement Layout Slide (Margins)</a:t>
            </a:r>
            <a:endParaRPr lang="en-US" spc="0" dirty="0">
              <a:latin typeface="Salesforce Sans"/>
            </a:endParaRPr>
          </a:p>
        </p:txBody>
      </p:sp>
      <p:cxnSp>
        <p:nvCxnSpPr>
          <p:cNvPr id="6" name="Straight Connector 5"/>
          <p:cNvCxnSpPr/>
          <p:nvPr userDrawn="1"/>
        </p:nvCxnSpPr>
        <p:spPr>
          <a:xfrm>
            <a:off x="336550"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847254" y="-1587"/>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167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2" y="-4465621"/>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478446"/>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2112524"/>
            <a:ext cx="5365506"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Salesforce Sans"/>
                <a:cs typeface="Salesforce Sans"/>
              </a:rPr>
              <a:t>Realigning Guides</a:t>
            </a:r>
            <a:endParaRPr lang="en-US" sz="1600" b="0" dirty="0" smtClean="0">
              <a:solidFill>
                <a:srgbClr val="00A1E0"/>
              </a:solidFill>
              <a:latin typeface="Salesforce Sans"/>
              <a:cs typeface="Salesforce Sans"/>
            </a:endParaRPr>
          </a:p>
          <a:p>
            <a:pPr lvl="0">
              <a:spcBef>
                <a:spcPts val="800"/>
              </a:spcBef>
            </a:pPr>
            <a:r>
              <a:rPr lang="en-US" sz="1200" b="0" dirty="0" smtClean="0">
                <a:solidFill>
                  <a:schemeClr val="accent2"/>
                </a:solidFill>
                <a:latin typeface="Salesforce Sans"/>
                <a:cs typeface="Salesforce Sans"/>
              </a:rPr>
              <a:t>Guides can can </a:t>
            </a:r>
            <a:r>
              <a:rPr lang="en-US" sz="1200" b="0" dirty="0">
                <a:solidFill>
                  <a:schemeClr val="accent2"/>
                </a:solidFill>
                <a:latin typeface="Salesforce Sans"/>
                <a:cs typeface="Salesforce Sans"/>
              </a:rPr>
              <a:t>easily be bumped and moved </a:t>
            </a:r>
            <a:r>
              <a:rPr lang="en-US" sz="1200" b="0" dirty="0" smtClean="0">
                <a:solidFill>
                  <a:schemeClr val="accent2"/>
                </a:solidFill>
                <a:latin typeface="Salesforce Sans"/>
                <a:cs typeface="Salesforce Sans"/>
              </a:rPr>
              <a:t>accidentally.  </a:t>
            </a:r>
          </a:p>
          <a:p>
            <a:pPr lvl="0" defTabSz="1218936">
              <a:spcBef>
                <a:spcPts val="800"/>
              </a:spcBef>
              <a:defRPr/>
            </a:pPr>
            <a:r>
              <a:rPr lang="en-US" sz="1200" dirty="0" smtClean="0">
                <a:solidFill>
                  <a:schemeClr val="accent2"/>
                </a:solidFill>
                <a:latin typeface="Salesforce Sans"/>
                <a:cs typeface="Salesforce Sans"/>
              </a:rPr>
              <a:t>This slide layout show you how to reset your guides. </a:t>
            </a:r>
            <a:endParaRPr lang="en-US" sz="1200" dirty="0">
              <a:solidFill>
                <a:schemeClr val="accent2"/>
              </a:solidFill>
              <a:latin typeface="Salesforce Sans"/>
              <a:cs typeface="Salesforce Sans"/>
            </a:endParaRPr>
          </a:p>
          <a:p>
            <a:pPr lvl="0" defTabSz="1218936">
              <a:spcBef>
                <a:spcPts val="800"/>
              </a:spcBef>
              <a:defRPr/>
            </a:pPr>
            <a:r>
              <a:rPr lang="en-US" sz="1200" b="1" dirty="0" smtClean="0">
                <a:solidFill>
                  <a:schemeClr val="accent2"/>
                </a:solidFill>
                <a:latin typeface="Salesforce Sans"/>
                <a:cs typeface="Salesforce Sans"/>
              </a:rPr>
              <a:t>NOTE: </a:t>
            </a:r>
            <a:r>
              <a:rPr lang="en-US" sz="1200" dirty="0" smtClean="0">
                <a:solidFill>
                  <a:schemeClr val="accent2"/>
                </a:solidFill>
                <a:latin typeface="Salesforce Sans"/>
                <a:cs typeface="Salesforce Sans"/>
              </a:rPr>
              <a:t>When </a:t>
            </a:r>
            <a:r>
              <a:rPr lang="en-US" sz="1200" dirty="0">
                <a:solidFill>
                  <a:schemeClr val="accent2"/>
                </a:solidFill>
                <a:latin typeface="Salesforce Sans"/>
                <a:cs typeface="Salesforce Sans"/>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Salesforce Sans"/>
                <a:cs typeface="Salesforce Sans"/>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Salesforce Sans"/>
                <a:cs typeface="Salesforce Sans"/>
              </a:rPr>
              <a:t>Insert </a:t>
            </a:r>
            <a:r>
              <a:rPr lang="en-US" sz="1200" b="1" dirty="0" smtClean="0">
                <a:solidFill>
                  <a:schemeClr val="accent2"/>
                </a:solidFill>
                <a:latin typeface="Salesforce Sans"/>
                <a:cs typeface="Salesforce Sans"/>
              </a:rPr>
              <a:t>a new slide</a:t>
            </a:r>
            <a:r>
              <a:rPr lang="en-US" sz="1200" b="1" baseline="0" dirty="0" smtClean="0">
                <a:solidFill>
                  <a:schemeClr val="accent2"/>
                </a:solidFill>
                <a:latin typeface="Salesforce Sans"/>
                <a:cs typeface="Salesforce Sans"/>
              </a:rPr>
              <a:t> </a:t>
            </a:r>
            <a:r>
              <a:rPr lang="en-US" sz="1200" b="1" dirty="0" smtClean="0">
                <a:solidFill>
                  <a:schemeClr val="accent2"/>
                </a:solidFill>
                <a:latin typeface="Salesforce Sans"/>
                <a:cs typeface="Salesforce Sans"/>
              </a:rPr>
              <a:t>the using the Guide </a:t>
            </a:r>
            <a:r>
              <a:rPr lang="en-US" sz="1200" b="1" dirty="0">
                <a:solidFill>
                  <a:schemeClr val="accent2"/>
                </a:solidFill>
                <a:latin typeface="Salesforce Sans"/>
                <a:cs typeface="Salesforce Sans"/>
              </a:rPr>
              <a:t>Layout </a:t>
            </a:r>
            <a:r>
              <a:rPr lang="en-US" sz="1200" b="1" dirty="0" smtClean="0">
                <a:solidFill>
                  <a:schemeClr val="accent2"/>
                </a:solidFill>
                <a:latin typeface="Salesforce Sans"/>
                <a:cs typeface="Salesforce Sans"/>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Do </a:t>
            </a:r>
            <a:r>
              <a:rPr lang="en-US" sz="1200" b="1" dirty="0">
                <a:solidFill>
                  <a:schemeClr val="accent2"/>
                </a:solidFill>
                <a:latin typeface="Salesforce Sans"/>
                <a:cs typeface="Salesforce Sans"/>
              </a:rPr>
              <a:t>your guides align with the orange lines in the new slide?  </a:t>
            </a:r>
            <a:r>
              <a:rPr lang="en-US" sz="1200" dirty="0">
                <a:solidFill>
                  <a:schemeClr val="accent2"/>
                </a:solidFill>
                <a:latin typeface="Salesforce Sans"/>
                <a:cs typeface="Salesforce Sans"/>
              </a:rPr>
              <a:t>If yes, your guides are set, if not, proceed </a:t>
            </a:r>
            <a:r>
              <a:rPr lang="en-US" sz="1200" dirty="0" smtClean="0">
                <a:solidFill>
                  <a:schemeClr val="accent2"/>
                </a:solidFill>
                <a:latin typeface="Salesforce Sans"/>
                <a:cs typeface="Salesforce Sans"/>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Once guides are reset, delete the Guide Layout Slide</a:t>
            </a:r>
            <a:endParaRPr lang="en-US" sz="1200" b="1" dirty="0">
              <a:solidFill>
                <a:schemeClr val="accent2"/>
              </a:solidFill>
              <a:latin typeface="Salesforce Sans"/>
              <a:cs typeface="Salesforce Sans"/>
            </a:endParaRPr>
          </a:p>
          <a:p>
            <a:pPr lvl="0" defTabSz="1218936">
              <a:spcBef>
                <a:spcPts val="800"/>
              </a:spcBef>
              <a:defRPr/>
            </a:pPr>
            <a:endParaRPr lang="en-US" sz="1300" dirty="0">
              <a:solidFill>
                <a:schemeClr val="accent2"/>
              </a:solidFill>
              <a:latin typeface="Salesforce Sans"/>
              <a:cs typeface="Salesforce Sans"/>
            </a:endParaRPr>
          </a:p>
          <a:p>
            <a:pPr lvl="0">
              <a:spcBef>
                <a:spcPts val="800"/>
              </a:spcBef>
            </a:pPr>
            <a:endParaRPr lang="en-US" sz="1300" dirty="0">
              <a:solidFill>
                <a:schemeClr val="accent2"/>
              </a:solidFill>
              <a:latin typeface="Salesforce Sans"/>
              <a:cs typeface="Salesforce Sans"/>
            </a:endParaRPr>
          </a:p>
        </p:txBody>
      </p:sp>
      <p:sp>
        <p:nvSpPr>
          <p:cNvPr id="12" name="Right Arrow 11"/>
          <p:cNvSpPr/>
          <p:nvPr userDrawn="1"/>
        </p:nvSpPr>
        <p:spPr>
          <a:xfrm rot="8100000" flipH="1">
            <a:off x="11395761"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4" name="Right Arrow 13"/>
          <p:cNvSpPr/>
          <p:nvPr userDrawn="1"/>
        </p:nvSpPr>
        <p:spPr>
          <a:xfrm rot="13500000">
            <a:off x="486977"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5" name="Right Arrow 14"/>
          <p:cNvSpPr/>
          <p:nvPr userDrawn="1"/>
        </p:nvSpPr>
        <p:spPr>
          <a:xfrm rot="13500000" flipH="1" flipV="1">
            <a:off x="11395760" y="5694252"/>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6" name="Right Arrow 15"/>
          <p:cNvSpPr/>
          <p:nvPr userDrawn="1"/>
        </p:nvSpPr>
        <p:spPr>
          <a:xfrm rot="8100000" flipV="1">
            <a:off x="486976" y="56071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22" name="Content Placeholder 16"/>
          <p:cNvSpPr txBox="1">
            <a:spLocks/>
          </p:cNvSpPr>
          <p:nvPr userDrawn="1"/>
        </p:nvSpPr>
        <p:spPr>
          <a:xfrm>
            <a:off x="506414" y="2112524"/>
            <a:ext cx="5716586"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latin typeface="Salesforce Sans"/>
                <a:cs typeface="Salesforce Sans"/>
              </a:rPr>
              <a:t>What are Drawing Guides?  </a:t>
            </a:r>
          </a:p>
          <a:p>
            <a:pPr>
              <a:spcBef>
                <a:spcPts val="800"/>
              </a:spcBef>
            </a:pPr>
            <a:r>
              <a:rPr lang="en-US" sz="1200" dirty="0" smtClean="0">
                <a:solidFill>
                  <a:schemeClr val="accent2"/>
                </a:solidFill>
                <a:latin typeface="Salesforce Sans"/>
                <a:cs typeface="Salesforce Sans"/>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smtClean="0">
                <a:solidFill>
                  <a:schemeClr val="accent1"/>
                </a:solidFill>
                <a:latin typeface="Salesforce Sans"/>
                <a:cs typeface="Salesforce Sans"/>
              </a:rPr>
              <a:t/>
            </a:r>
            <a:br>
              <a:rPr lang="en-US" sz="1200" b="1" dirty="0" smtClean="0">
                <a:solidFill>
                  <a:schemeClr val="accent1"/>
                </a:solidFill>
                <a:latin typeface="Salesforce Sans"/>
                <a:cs typeface="Salesforce Sans"/>
              </a:rPr>
            </a:br>
            <a:r>
              <a:rPr lang="en-US" sz="1600" b="1" dirty="0" smtClean="0">
                <a:solidFill>
                  <a:schemeClr val="accent1"/>
                </a:solidFill>
                <a:latin typeface="Salesforce Sans"/>
                <a:cs typeface="Salesforce Sans"/>
              </a:rPr>
              <a:t>How </a:t>
            </a:r>
            <a:r>
              <a:rPr lang="en-US" sz="1600" b="1" dirty="0">
                <a:solidFill>
                  <a:schemeClr val="accent1"/>
                </a:solidFill>
                <a:latin typeface="Salesforce Sans"/>
                <a:cs typeface="Salesforce Sans"/>
              </a:rPr>
              <a:t>to Turn Guides On and </a:t>
            </a:r>
            <a:r>
              <a:rPr lang="en-US" sz="1600" b="1" dirty="0" smtClean="0">
                <a:solidFill>
                  <a:schemeClr val="accent1"/>
                </a:solidFill>
                <a:latin typeface="Salesforce Sans"/>
                <a:cs typeface="Salesforce Sans"/>
              </a:rPr>
              <a:t>Off</a:t>
            </a:r>
          </a:p>
          <a:p>
            <a:pPr>
              <a:spcBef>
                <a:spcPts val="800"/>
              </a:spcBef>
              <a:buClr>
                <a:schemeClr val="accent3"/>
              </a:buClr>
            </a:pPr>
            <a:r>
              <a:rPr lang="en-US" sz="1200" b="1" dirty="0" smtClean="0">
                <a:solidFill>
                  <a:schemeClr val="accent2"/>
                </a:solidFill>
                <a:latin typeface="Salesforce Sans"/>
                <a:cs typeface="Salesforce Sans"/>
              </a:rPr>
              <a:t>Windows: </a:t>
            </a:r>
            <a:r>
              <a:rPr lang="en-US" sz="1200" dirty="0" smtClean="0">
                <a:solidFill>
                  <a:schemeClr val="accent2"/>
                </a:solidFill>
                <a:latin typeface="Salesforce Sans"/>
                <a:cs typeface="Salesforce Sans"/>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latin typeface="Salesforce Sans"/>
                <a:cs typeface="Salesforce Sans"/>
              </a:rPr>
              <a:t>Mac 2011: </a:t>
            </a:r>
            <a:r>
              <a:rPr lang="en-US" sz="1200" dirty="0" smtClean="0">
                <a:solidFill>
                  <a:schemeClr val="accent2"/>
                </a:solidFill>
                <a:latin typeface="Salesforce Sans"/>
                <a:cs typeface="Salesforce Sans"/>
              </a:rPr>
              <a:t>Control + Option + Command + G or </a:t>
            </a:r>
            <a:br>
              <a:rPr lang="en-US" sz="1200" dirty="0" smtClean="0">
                <a:solidFill>
                  <a:schemeClr val="accent2"/>
                </a:solidFill>
                <a:latin typeface="Salesforce Sans"/>
                <a:cs typeface="Salesforce Sans"/>
              </a:rPr>
            </a:br>
            <a:r>
              <a:rPr lang="en-US" sz="1200" dirty="0" smtClean="0">
                <a:solidFill>
                  <a:schemeClr val="accent2"/>
                </a:solidFill>
                <a:latin typeface="Salesforce Sans"/>
                <a:cs typeface="Salesforce Sans"/>
              </a:rPr>
              <a:t>View&gt;Guides&gt;Static Guides</a:t>
            </a:r>
          </a:p>
          <a:p>
            <a:pPr>
              <a:spcBef>
                <a:spcPts val="800"/>
              </a:spcBef>
              <a:buClr>
                <a:schemeClr val="accent3"/>
              </a:buClr>
              <a:defRPr/>
            </a:pPr>
            <a:r>
              <a:rPr lang="en-US" sz="1200" b="1" dirty="0" smtClean="0">
                <a:solidFill>
                  <a:schemeClr val="accent2"/>
                </a:solidFill>
                <a:latin typeface="Salesforce Sans"/>
                <a:cs typeface="Salesforce Sans"/>
              </a:rPr>
              <a:t>MAC 2008:   </a:t>
            </a:r>
            <a:r>
              <a:rPr lang="en-US" sz="1200" dirty="0" smtClean="0">
                <a:solidFill>
                  <a:schemeClr val="accent2"/>
                </a:solidFill>
                <a:latin typeface="Salesforce Sans"/>
                <a:cs typeface="Salesforce Sans"/>
              </a:rPr>
              <a:t>Command + G or View&gt;Guides&gt;Static Guides</a:t>
            </a:r>
          </a:p>
        </p:txBody>
      </p:sp>
      <p:sp>
        <p:nvSpPr>
          <p:cNvPr id="23" name="TextBox 22"/>
          <p:cNvSpPr txBox="1"/>
          <p:nvPr userDrawn="1"/>
        </p:nvSpPr>
        <p:spPr>
          <a:xfrm>
            <a:off x="72009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latin typeface="Salesforce Sans"/>
              </a:rPr>
              <a:t>The left and right top and bottom corners only area you should work</a:t>
            </a:r>
            <a:r>
              <a:rPr lang="en-US" sz="1400" baseline="0" dirty="0" smtClean="0">
                <a:solidFill>
                  <a:schemeClr val="accent1">
                    <a:lumMod val="75000"/>
                  </a:schemeClr>
                </a:solidFill>
                <a:latin typeface="Salesforce Sans"/>
              </a:rPr>
              <a:t> within on each slide. </a:t>
            </a:r>
            <a:endParaRPr lang="en-US" sz="1400" dirty="0" smtClean="0">
              <a:solidFill>
                <a:schemeClr val="accent1">
                  <a:lumMod val="75000"/>
                </a:schemeClr>
              </a:solidFill>
              <a:latin typeface="Salesforce Sans"/>
            </a:endParaRPr>
          </a:p>
        </p:txBody>
      </p:sp>
    </p:spTree>
    <p:extLst>
      <p:ext uri="{BB962C8B-B14F-4D97-AF65-F5344CB8AC3E}">
        <p14:creationId xmlns:p14="http://schemas.microsoft.com/office/powerpoint/2010/main" val="35819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4_Basic_Service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dirty="0"/>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86868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4_Basic_Sales_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42866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4_Basic_Marketing Cloud_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2" name="Rectangle 31"/>
          <p:cNvSpPr/>
          <p:nvPr userDrawn="1"/>
        </p:nvSpPr>
        <p:spPr>
          <a:xfrm>
            <a:off x="0" y="0"/>
            <a:ext cx="12188952"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27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5016" y="3786261"/>
            <a:ext cx="2578124" cy="2634171"/>
          </a:xfrm>
          <a:prstGeom prst="rect">
            <a:avLst/>
          </a:prstGeom>
        </p:spPr>
      </p:pic>
      <p:grpSp>
        <p:nvGrpSpPr>
          <p:cNvPr id="40" name="Group 39"/>
          <p:cNvGrpSpPr/>
          <p:nvPr userDrawn="1"/>
        </p:nvGrpSpPr>
        <p:grpSpPr>
          <a:xfrm>
            <a:off x="8686801" y="5026741"/>
            <a:ext cx="1104364" cy="966038"/>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grpSp>
      <p:sp>
        <p:nvSpPr>
          <p:cNvPr id="50"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2" name="Group 18"/>
          <p:cNvGrpSpPr>
            <a:grpSpLocks noChangeAspect="1"/>
          </p:cNvGrpSpPr>
          <p:nvPr userDrawn="1"/>
        </p:nvGrpSpPr>
        <p:grpSpPr bwMode="auto">
          <a:xfrm>
            <a:off x="11243268" y="6270900"/>
            <a:ext cx="611829" cy="428383"/>
            <a:chOff x="267" y="-340"/>
            <a:chExt cx="7144" cy="5002"/>
          </a:xfrm>
        </p:grpSpPr>
        <p:sp>
          <p:nvSpPr>
            <p:cNvPr id="53"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3" name="Freeform 62"/>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4"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8621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4_Basic_Platform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64352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7682" y="0"/>
            <a:ext cx="12204189" cy="3810000"/>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0" name="Title 1"/>
          <p:cNvSpPr>
            <a:spLocks noGrp="1"/>
          </p:cNvSpPr>
          <p:nvPr>
            <p:ph type="title" hasCustomPrompt="1"/>
          </p:nvPr>
        </p:nvSpPr>
        <p:spPr>
          <a:xfrm>
            <a:off x="338328" y="3655260"/>
            <a:ext cx="11517122" cy="854253"/>
          </a:xfrm>
        </p:spPr>
        <p:txBody>
          <a:bodyPr lIns="9144" tIns="0" rIns="0" bIns="0" anchor="b">
            <a:noAutofit/>
          </a:bodyPr>
          <a:lstStyle>
            <a:lvl1pPr algn="l">
              <a:lnSpc>
                <a:spcPct val="80000"/>
              </a:lnSpc>
              <a:defRPr sz="3200" b="0" spc="0" baseline="0">
                <a:solidFill>
                  <a:schemeClr val="accent1"/>
                </a:solidFill>
              </a:defRPr>
            </a:lvl1pPr>
          </a:lstStyle>
          <a:p>
            <a:r>
              <a:rPr lang="en-US" dirty="0" smtClean="0"/>
              <a:t>Customer Hero slide</a:t>
            </a:r>
            <a:endParaRPr lang="en-US" dirty="0"/>
          </a:p>
        </p:txBody>
      </p:sp>
      <p:sp>
        <p:nvSpPr>
          <p:cNvPr id="12" name="Text Placeholder 3"/>
          <p:cNvSpPr>
            <a:spLocks noGrp="1"/>
          </p:cNvSpPr>
          <p:nvPr>
            <p:ph type="body" sz="quarter" idx="16" hasCustomPrompt="1"/>
          </p:nvPr>
        </p:nvSpPr>
        <p:spPr>
          <a:xfrm>
            <a:off x="6124530" y="2261969"/>
            <a:ext cx="6071978" cy="1015663"/>
          </a:xfrm>
          <a:solidFill>
            <a:schemeClr val="accent1">
              <a:alpha val="86000"/>
            </a:schemeClr>
          </a:solidFill>
        </p:spPr>
        <p:txBody>
          <a:bodyPr wrap="square" lIns="182880" tIns="365760" rIns="365760" bIns="365760" anchor="b">
            <a:spAutoFit/>
          </a:bodyPr>
          <a:lstStyle>
            <a:lvl1pPr marL="111125" indent="-111125">
              <a:lnSpc>
                <a:spcPct val="100000"/>
              </a:lnSpc>
              <a:spcBef>
                <a:spcPts val="0"/>
              </a:spcBef>
              <a:buNone/>
              <a:defRPr sz="1800" b="1" spc="0" baseline="0">
                <a:solidFill>
                  <a:schemeClr val="bg1"/>
                </a:solidFill>
              </a:defRPr>
            </a:lvl1pPr>
          </a:lstStyle>
          <a:p>
            <a:pPr lvl="0"/>
            <a:r>
              <a:rPr lang="en-US" dirty="0" smtClean="0"/>
              <a:t>“Quote placed here (two line max)”</a:t>
            </a:r>
            <a:endParaRPr lang="en-US" dirty="0"/>
          </a:p>
        </p:txBody>
      </p:sp>
      <p:sp>
        <p:nvSpPr>
          <p:cNvPr id="20" name="Text Placeholder 3"/>
          <p:cNvSpPr>
            <a:spLocks noGrp="1"/>
          </p:cNvSpPr>
          <p:nvPr>
            <p:ph type="body" sz="quarter" idx="18" hasCustomPrompt="1"/>
          </p:nvPr>
        </p:nvSpPr>
        <p:spPr>
          <a:xfrm>
            <a:off x="6409137" y="2969089"/>
            <a:ext cx="5433838" cy="249231"/>
          </a:xfrm>
        </p:spPr>
        <p:txBody>
          <a:bodyPr lIns="9144" tIns="0" rIns="0" bIns="0" anchor="b">
            <a:noAutofit/>
          </a:bodyPr>
          <a:lstStyle>
            <a:lvl1pPr marL="0" indent="0">
              <a:buNone/>
              <a:defRPr sz="1400" b="0" spc="0" baseline="0">
                <a:solidFill>
                  <a:schemeClr val="bg1"/>
                </a:solidFill>
              </a:defRPr>
            </a:lvl1pPr>
          </a:lstStyle>
          <a:p>
            <a:pPr lvl="0"/>
            <a:r>
              <a:rPr lang="en-US" dirty="0" smtClean="0"/>
              <a:t>Author/subtext here</a:t>
            </a:r>
            <a:endParaRPr lang="en-US" dirty="0"/>
          </a:p>
        </p:txBody>
      </p:sp>
      <p:sp>
        <p:nvSpPr>
          <p:cNvPr id="75" name="Text Placeholder 28"/>
          <p:cNvSpPr>
            <a:spLocks noGrp="1"/>
          </p:cNvSpPr>
          <p:nvPr>
            <p:ph type="body" sz="quarter" idx="20"/>
          </p:nvPr>
        </p:nvSpPr>
        <p:spPr>
          <a:xfrm>
            <a:off x="338328" y="4719145"/>
            <a:ext cx="11599524" cy="1472738"/>
          </a:xfrm>
          <a:extLst/>
        </p:spPr>
        <p:txBody>
          <a:bodyPr vert="horz" lIns="9144" tIns="0" rIns="0" bIns="0" rtlCol="0">
            <a:noAutofit/>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89" name="Picture Placeholder 2"/>
          <p:cNvSpPr>
            <a:spLocks noGrp="1"/>
          </p:cNvSpPr>
          <p:nvPr>
            <p:ph type="pic" sz="quarter" idx="19" hasCustomPrompt="1"/>
          </p:nvPr>
        </p:nvSpPr>
        <p:spPr>
          <a:xfrm>
            <a:off x="336550" y="2796225"/>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7" name="Rectangle 26"/>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2" name="Footer Placeholder 1"/>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283290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4_Basic_Analytics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95227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4_Basic_Community Cloud_Dark">
    <p:bg>
      <p:bgPr>
        <a:solidFill>
          <a:schemeClr val="accent6"/>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952" cy="6858000"/>
          </a:xfrm>
          <a:prstGeom prst="rect">
            <a:avLst/>
          </a:prstGeom>
          <a:solidFill>
            <a:schemeClr val="accent6"/>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9" name="Oval 38"/>
          <p:cNvSpPr/>
          <p:nvPr userDrawn="1"/>
        </p:nvSpPr>
        <p:spPr>
          <a:xfrm>
            <a:off x="11358418" y="494288"/>
            <a:ext cx="830407" cy="830407"/>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0" name="Title 1"/>
          <p:cNvSpPr>
            <a:spLocks noGrp="1"/>
          </p:cNvSpPr>
          <p:nvPr>
            <p:ph type="title"/>
          </p:nvPr>
        </p:nvSpPr>
        <p:spPr>
          <a:xfrm>
            <a:off x="338327" y="90720"/>
            <a:ext cx="11515535" cy="908043"/>
          </a:xfrm>
        </p:spPr>
        <p:txBody>
          <a:bodyPr/>
          <a:lstStyle>
            <a:lvl1pPr>
              <a:defRPr>
                <a:solidFill>
                  <a:schemeClr val="bg2">
                    <a:lumMod val="25000"/>
                  </a:schemeClr>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bg2">
                    <a:lumMod val="25000"/>
                  </a:schemeClr>
                </a:solidFill>
              </a:defRPr>
            </a:lvl1pPr>
          </a:lstStyle>
          <a:p>
            <a:pPr lvl="0"/>
            <a:r>
              <a:rPr lang="en-US" smtClean="0"/>
              <a:t>Click to edit Master text styles</a:t>
            </a:r>
          </a:p>
        </p:txBody>
      </p:sp>
      <p:grpSp>
        <p:nvGrpSpPr>
          <p:cNvPr id="64" name="Group 18"/>
          <p:cNvGrpSpPr>
            <a:grpSpLocks noChangeAspect="1"/>
          </p:cNvGrpSpPr>
          <p:nvPr userDrawn="1"/>
        </p:nvGrpSpPr>
        <p:grpSpPr bwMode="auto">
          <a:xfrm>
            <a:off x="11243268" y="6270900"/>
            <a:ext cx="611829" cy="428383"/>
            <a:chOff x="267" y="-340"/>
            <a:chExt cx="7144" cy="5002"/>
          </a:xfrm>
        </p:grpSpPr>
        <p:sp>
          <p:nvSpPr>
            <p:cNvPr id="6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7" name="Freeform 66"/>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8" name="Freeform 67"/>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9" name="Freeform 68"/>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0" name="Freeform 69"/>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1" name="Freeform 70"/>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2" name="Freeform 71"/>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3" name="Freeform 72"/>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4" name="Freeform 73"/>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5" name="Freeform 74"/>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76" name="Content Placeholder 2"/>
          <p:cNvSpPr>
            <a:spLocks noGrp="1"/>
          </p:cNvSpPr>
          <p:nvPr>
            <p:ph idx="1"/>
          </p:nvPr>
        </p:nvSpPr>
        <p:spPr>
          <a:xfrm>
            <a:off x="338328" y="1601725"/>
            <a:ext cx="11517122" cy="4641598"/>
          </a:xfrm>
        </p:spPr>
        <p:txBody>
          <a:bodyPr/>
          <a:lstStyle>
            <a:lvl1pPr>
              <a:buClr>
                <a:schemeClr val="bg1"/>
              </a:buClr>
              <a:defRPr>
                <a:solidFill>
                  <a:schemeClr val="bg2">
                    <a:lumMod val="25000"/>
                  </a:schemeClr>
                </a:solidFill>
              </a:defRPr>
            </a:lvl1pPr>
            <a:lvl2pPr>
              <a:buClr>
                <a:schemeClr val="tx1"/>
              </a:buClr>
              <a:defRPr>
                <a:solidFill>
                  <a:schemeClr val="bg2">
                    <a:lumMod val="25000"/>
                  </a:schemeClr>
                </a:solidFill>
              </a:defRPr>
            </a:lvl2pPr>
            <a:lvl3pPr>
              <a:buClr>
                <a:schemeClr val="tx1"/>
              </a:buClr>
              <a:defRPr>
                <a:solidFill>
                  <a:schemeClr val="bg2">
                    <a:lumMod val="25000"/>
                  </a:schemeClr>
                </a:solidFill>
              </a:defRPr>
            </a:lvl3pPr>
            <a:lvl4pPr>
              <a:buClr>
                <a:schemeClr val="bg1"/>
              </a:buClr>
              <a:defRPr>
                <a:solidFill>
                  <a:schemeClr val="bg2">
                    <a:lumMod val="25000"/>
                  </a:schemeClr>
                </a:solidFill>
              </a:defRPr>
            </a:lvl4pPr>
            <a:lvl5pPr>
              <a:buClr>
                <a:schemeClr val="bg1"/>
              </a:buClr>
              <a:defRPr>
                <a:solidFill>
                  <a:schemeClr val="bg2">
                    <a:lumMod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78176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5_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2" y="2088087"/>
            <a:ext cx="10908173" cy="2157270"/>
          </a:xfrm>
        </p:spPr>
        <p:txBody>
          <a:bodyPr lIns="0" tIns="0" rIns="0" bIns="0" anchor="b">
            <a:noAutofit/>
          </a:bodyPr>
          <a:lstStyle>
            <a:lvl1pPr algn="l">
              <a:defRPr sz="5400" spc="0">
                <a:solidFill>
                  <a:schemeClr val="accent1"/>
                </a:solidFill>
              </a:defRPr>
            </a:lvl1pPr>
          </a:lstStyle>
          <a:p>
            <a:r>
              <a:rPr lang="en-US" smtClean="0"/>
              <a:t>Click to edit Master title style</a:t>
            </a:r>
            <a:endParaRPr lang="en-US" dirty="0"/>
          </a:p>
        </p:txBody>
      </p:sp>
      <p:cxnSp>
        <p:nvCxnSpPr>
          <p:cNvPr id="15" name="Straight Connector 14"/>
          <p:cNvCxnSpPr/>
          <p:nvPr userDrawn="1"/>
        </p:nvCxnSpPr>
        <p:spPr>
          <a:xfrm>
            <a:off x="353648"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smtClean="0"/>
              <a:t>Name of presenter, title and email</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smtClean="0"/>
              <a:t>Click to edit Master text styles</a:t>
            </a:r>
          </a:p>
        </p:txBody>
      </p:sp>
      <p:pic>
        <p:nvPicPr>
          <p:cNvPr id="36" name="Picture 35" descr="Corporate_Primary_1 Line Tag_2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63" y="872837"/>
            <a:ext cx="4793376" cy="1115568"/>
          </a:xfrm>
          <a:prstGeom prst="rect">
            <a:avLst/>
          </a:prstGeom>
        </p:spPr>
      </p:pic>
    </p:spTree>
    <p:extLst>
      <p:ext uri="{BB962C8B-B14F-4D97-AF65-F5344CB8AC3E}">
        <p14:creationId xmlns:p14="http://schemas.microsoft.com/office/powerpoint/2010/main" val="68925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12">
          <p15:clr>
            <a:srgbClr val="FBAE40"/>
          </p15:clr>
        </p15:guide>
        <p15:guide id="2" pos="3839">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5_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82093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5_Segue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360362" y="2049320"/>
            <a:ext cx="11482388" cy="262890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360362" y="4876800"/>
            <a:ext cx="11482388" cy="1066800"/>
          </a:xfrm>
        </p:spPr>
        <p:txBody>
          <a:bodyPr lIns="0" tIns="0" rIns="0" bIns="0">
            <a:noAutofit/>
          </a:bodyPr>
          <a:lstStyle>
            <a:lvl1pPr marL="0" indent="0" algn="l">
              <a:buNone/>
              <a:defRPr sz="24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4" name="Straight Connector 3"/>
          <p:cNvCxnSpPr/>
          <p:nvPr userDrawn="1"/>
        </p:nvCxnSpPr>
        <p:spPr>
          <a:xfrm flipH="1">
            <a:off x="342900" y="4800600"/>
            <a:ext cx="11845925"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201793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_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smtClean="0"/>
              <a:t>Click to edit Master text styles</a:t>
            </a:r>
          </a:p>
        </p:txBody>
      </p:sp>
      <p:sp>
        <p:nvSpPr>
          <p:cNvPr id="4" name="Title 3"/>
          <p:cNvSpPr>
            <a:spLocks noGrp="1"/>
          </p:cNvSpPr>
          <p:nvPr>
            <p:ph type="title"/>
          </p:nvPr>
        </p:nvSpPr>
        <p:spPr/>
        <p:txBody>
          <a:bodyPr/>
          <a:lstStyle>
            <a:lvl1pPr>
              <a:defRPr spc="0"/>
            </a:lvl1pPr>
          </a:lstStyle>
          <a:p>
            <a:r>
              <a:rPr lang="en-US" smtClean="0"/>
              <a:t>Click to edit Master title style</a:t>
            </a:r>
            <a:endParaRPr lang="en-US" dirty="0"/>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8697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5_Title 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121039"/>
            <a:ext cx="10908173" cy="215727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619343"/>
            <a:ext cx="10908173" cy="529086"/>
          </a:xfrm>
        </p:spPr>
        <p:txBody>
          <a:bodyPr lIns="0" tIns="0" rIns="0" bIns="0">
            <a:noAutofit/>
          </a:bodyPr>
          <a:lstStyle>
            <a:lvl1pPr marL="0" indent="0" algn="l">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15" name="Straight Connector 14"/>
          <p:cNvCxnSpPr/>
          <p:nvPr userDrawn="1"/>
        </p:nvCxnSpPr>
        <p:spPr>
          <a:xfrm>
            <a:off x="353648" y="4466912"/>
            <a:ext cx="1183517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Content Placeholder 7"/>
          <p:cNvSpPr>
            <a:spLocks noGrp="1"/>
          </p:cNvSpPr>
          <p:nvPr>
            <p:ph sz="quarter" idx="10" hasCustomPrompt="1"/>
          </p:nvPr>
        </p:nvSpPr>
        <p:spPr>
          <a:xfrm>
            <a:off x="360362" y="5564547"/>
            <a:ext cx="7289872" cy="477988"/>
          </a:xfrm>
        </p:spPr>
        <p:txBody>
          <a:bodyPr/>
          <a:lstStyle>
            <a:lvl1pPr>
              <a:lnSpc>
                <a:spcPct val="100000"/>
              </a:lnSpc>
              <a:spcBef>
                <a:spcPts val="0"/>
              </a:spcBef>
              <a:spcAft>
                <a:spcPts val="0"/>
              </a:spcAft>
              <a:defRPr sz="1600" baseline="0">
                <a:solidFill>
                  <a:srgbClr val="D9E0E2"/>
                </a:solidFill>
              </a:defRPr>
            </a:lvl1pPr>
          </a:lstStyle>
          <a:p>
            <a:pPr lvl="0"/>
            <a:r>
              <a:rPr lang="en-US" dirty="0" smtClean="0"/>
              <a:t>Name of presenter, title and email</a:t>
            </a:r>
          </a:p>
        </p:txBody>
      </p:sp>
      <p:pic>
        <p:nvPicPr>
          <p:cNvPr id="59" name="Picture 5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79725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5_Title Slide_C">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5" name="Picture 14"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004579"/>
            <a:ext cx="7273925" cy="2282675"/>
          </a:xfrm>
        </p:spPr>
        <p:txBody>
          <a:bodyPr lIns="0" tIns="0" rIns="0" bIns="0" anchor="b">
            <a:noAutofit/>
          </a:bodyPr>
          <a:lstStyle>
            <a:lvl1pPr algn="l">
              <a:lnSpc>
                <a:spcPct val="90000"/>
              </a:lnSpc>
              <a:defRPr sz="4800" b="0" spc="0"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378493"/>
            <a:ext cx="7273925" cy="568606"/>
          </a:xfrm>
        </p:spPr>
        <p:txBody>
          <a:bodyPr lIns="0" tIns="0" rIns="0" bIns="0">
            <a:noAutofit/>
          </a:bodyPr>
          <a:lstStyle>
            <a:lvl1pPr marL="0" indent="0" algn="l">
              <a:lnSpc>
                <a:spcPts val="2400"/>
              </a:lnSpc>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4"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55" name="Content Placeholder 7"/>
          <p:cNvSpPr>
            <a:spLocks noGrp="1"/>
          </p:cNvSpPr>
          <p:nvPr>
            <p:ph sz="quarter" idx="10" hasCustomPrompt="1"/>
          </p:nvPr>
        </p:nvSpPr>
        <p:spPr>
          <a:xfrm>
            <a:off x="360362" y="5510127"/>
            <a:ext cx="7289872" cy="438820"/>
          </a:xfrm>
        </p:spPr>
        <p:txBody>
          <a:bodyPr/>
          <a:lstStyle>
            <a:lvl1pPr>
              <a:lnSpc>
                <a:spcPct val="100000"/>
              </a:lnSpc>
              <a:spcBef>
                <a:spcPts val="0"/>
              </a:spcBef>
              <a:spcAft>
                <a:spcPts val="0"/>
              </a:spcAft>
              <a:buNone/>
              <a:defRPr sz="1600" spc="0" baseline="0">
                <a:solidFill>
                  <a:srgbClr val="D9E0E2"/>
                </a:solidFill>
              </a:defRPr>
            </a:lvl1pPr>
          </a:lstStyle>
          <a:p>
            <a:pPr lvl="0"/>
            <a:r>
              <a:rPr lang="en-US" dirty="0" smtClean="0"/>
              <a:t>Name of presenter, title and email</a:t>
            </a:r>
          </a:p>
        </p:txBody>
      </p:sp>
      <p:pic>
        <p:nvPicPr>
          <p:cNvPr id="56" name="Picture 5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138343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1599480"/>
            <a:ext cx="5564156"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53636" y="1599480"/>
            <a:ext cx="5576268"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Tree>
    <p:extLst>
      <p:ext uri="{BB962C8B-B14F-4D97-AF65-F5344CB8AC3E}">
        <p14:creationId xmlns:p14="http://schemas.microsoft.com/office/powerpoint/2010/main" val="64639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5_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0" y="1599480"/>
            <a:ext cx="5705025"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04288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52156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8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1599480"/>
            <a:ext cx="3749040" cy="4622865"/>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35127" y="1599480"/>
            <a:ext cx="3728166"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90178" y="1599480"/>
            <a:ext cx="3749040"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76154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8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878" y="1599480"/>
            <a:ext cx="374372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29099" y="1599480"/>
            <a:ext cx="373075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109614" y="1599480"/>
            <a:ext cx="3736459"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2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8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2480258"/>
            <a:ext cx="375598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01062" y="2480258"/>
            <a:ext cx="3735930"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81106" y="2480258"/>
            <a:ext cx="376614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4"/>
          <p:cNvSpPr>
            <a:spLocks noGrp="1"/>
          </p:cNvSpPr>
          <p:nvPr>
            <p:ph type="body" sz="quarter" idx="25"/>
          </p:nvPr>
        </p:nvSpPr>
        <p:spPr>
          <a:xfrm>
            <a:off x="338328" y="1600201"/>
            <a:ext cx="375926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4220789" y="1600201"/>
            <a:ext cx="37318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8104050" y="1600201"/>
            <a:ext cx="3749811"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8080049" y="5660496"/>
            <a:ext cx="3770416" cy="225703"/>
          </a:xfrm>
        </p:spPr>
        <p:txBody>
          <a:bodyPr wrap="square" lIns="9144" rIns="9144">
            <a:spAutoFit/>
          </a:bodyPr>
          <a:lstStyle>
            <a:lvl1pPr marL="0" indent="0">
              <a:buClr>
                <a:schemeClr val="bg2"/>
              </a:buClr>
              <a:buSzPct val="80000"/>
              <a:buFont typeface="Wingdings" panose="05000000000000000000" pitchFamily="2" charset="2"/>
              <a:buNone/>
              <a:defRPr lang="en-US" sz="1600" kern="1200" spc="-30" baseline="0" dirty="0">
                <a:solidFill>
                  <a:srgbClr val="0079A8"/>
                </a:solidFill>
                <a:latin typeface="Salesforce Sans"/>
                <a:ea typeface="+mn-ea"/>
                <a:cs typeface="+mn-cs"/>
              </a:defRPr>
            </a:lvl1pPr>
          </a:lstStyle>
          <a:p>
            <a:pPr marL="0" lv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None/>
            </a:pPr>
            <a:r>
              <a:rPr lang="en-US" smtClean="0"/>
              <a:t>Click to edit Master text styles</a:t>
            </a:r>
          </a:p>
        </p:txBody>
      </p:sp>
      <p:sp>
        <p:nvSpPr>
          <p:cNvPr id="30" name="Text Placeholder 29"/>
          <p:cNvSpPr>
            <a:spLocks noGrp="1"/>
          </p:cNvSpPr>
          <p:nvPr>
            <p:ph type="body" sz="quarter" idx="32"/>
          </p:nvPr>
        </p:nvSpPr>
        <p:spPr>
          <a:xfrm>
            <a:off x="338328"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4221870"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25" name="Title 24"/>
          <p:cNvSpPr>
            <a:spLocks noGrp="1"/>
          </p:cNvSpPr>
          <p:nvPr>
            <p:ph type="title"/>
          </p:nvPr>
        </p:nvSpPr>
        <p:spPr/>
        <p:txBody>
          <a:bodyPr/>
          <a:lstStyle/>
          <a:p>
            <a:r>
              <a:rPr lang="en-US" smtClean="0"/>
              <a:t>Click to edit Master title style</a:t>
            </a:r>
            <a:endParaRPr lang="en-US"/>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144984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8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336549" y="1597025"/>
            <a:ext cx="3752871" cy="3980821"/>
          </a:xfrm>
        </p:spPr>
        <p:txBody>
          <a:bodyPr/>
          <a:lstStyle/>
          <a:p>
            <a:r>
              <a:rPr lang="en-US" smtClean="0"/>
              <a:t>Drag picture to placeholder or click icon to add</a:t>
            </a:r>
            <a:endParaRPr lang="en-US" dirty="0"/>
          </a:p>
        </p:txBody>
      </p:sp>
      <p:sp>
        <p:nvSpPr>
          <p:cNvPr id="63" name="Picture Placeholder 61"/>
          <p:cNvSpPr>
            <a:spLocks noGrp="1"/>
          </p:cNvSpPr>
          <p:nvPr>
            <p:ph type="pic" sz="quarter" idx="18"/>
          </p:nvPr>
        </p:nvSpPr>
        <p:spPr>
          <a:xfrm>
            <a:off x="4229382" y="1597025"/>
            <a:ext cx="3725862" cy="3980821"/>
          </a:xfrm>
        </p:spPr>
        <p:txBody>
          <a:bodyPr/>
          <a:lstStyle/>
          <a:p>
            <a:r>
              <a:rPr lang="en-US" smtClean="0"/>
              <a:t>Drag picture to placeholder or click icon to add</a:t>
            </a:r>
            <a:endParaRPr lang="en-US"/>
          </a:p>
        </p:txBody>
      </p:sp>
      <p:sp>
        <p:nvSpPr>
          <p:cNvPr id="64" name="Picture Placeholder 61"/>
          <p:cNvSpPr>
            <a:spLocks noGrp="1"/>
          </p:cNvSpPr>
          <p:nvPr>
            <p:ph type="pic" sz="quarter" idx="19"/>
          </p:nvPr>
        </p:nvSpPr>
        <p:spPr>
          <a:xfrm>
            <a:off x="8101820" y="1597025"/>
            <a:ext cx="3746255" cy="3980821"/>
          </a:xfrm>
        </p:spPr>
        <p:txBody>
          <a:bodyPr/>
          <a:lstStyle/>
          <a:p>
            <a:r>
              <a:rPr lang="en-US" smtClean="0"/>
              <a:t>Drag picture to placeholder or click icon to add</a:t>
            </a:r>
            <a:endParaRPr lang="en-US" dirty="0"/>
          </a:p>
        </p:txBody>
      </p:sp>
      <p:cxnSp>
        <p:nvCxnSpPr>
          <p:cNvPr id="65" name="Straight Connector 64"/>
          <p:cNvCxnSpPr/>
          <p:nvPr userDrawn="1"/>
        </p:nvCxnSpPr>
        <p:spPr>
          <a:xfrm>
            <a:off x="333565"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337217" y="5786195"/>
            <a:ext cx="3749040" cy="502850"/>
          </a:xfrm>
        </p:spPr>
        <p:txBody>
          <a:bodyPr/>
          <a:lstStyle>
            <a:lvl1pPr>
              <a:buNone/>
              <a:defRPr sz="1400" spc="0"/>
            </a:lvl1pPr>
          </a:lstStyle>
          <a:p>
            <a:pPr lvl="0"/>
            <a:r>
              <a:rPr lang="en-US" smtClean="0"/>
              <a:t>Click to edit Master text styles</a:t>
            </a:r>
          </a:p>
        </p:txBody>
      </p:sp>
      <p:cxnSp>
        <p:nvCxnSpPr>
          <p:cNvPr id="67" name="Straight Connector 66"/>
          <p:cNvCxnSpPr/>
          <p:nvPr userDrawn="1"/>
        </p:nvCxnSpPr>
        <p:spPr>
          <a:xfrm>
            <a:off x="4229382" y="5702300"/>
            <a:ext cx="3732576"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4218268" y="5786195"/>
            <a:ext cx="3749040" cy="502850"/>
          </a:xfrm>
        </p:spPr>
        <p:txBody>
          <a:bodyPr/>
          <a:lstStyle>
            <a:lvl1pPr>
              <a:buNone/>
              <a:defRPr sz="1400" spc="0"/>
            </a:lvl1pPr>
          </a:lstStyle>
          <a:p>
            <a:pPr lvl="0"/>
            <a:r>
              <a:rPr lang="en-US" smtClean="0"/>
              <a:t>Click to edit Master text styles</a:t>
            </a:r>
          </a:p>
        </p:txBody>
      </p:sp>
      <p:cxnSp>
        <p:nvCxnSpPr>
          <p:cNvPr id="69" name="Straight Connector 68"/>
          <p:cNvCxnSpPr/>
          <p:nvPr userDrawn="1"/>
        </p:nvCxnSpPr>
        <p:spPr>
          <a:xfrm>
            <a:off x="8101820"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8112687" y="5786195"/>
            <a:ext cx="3749040" cy="502850"/>
          </a:xfrm>
        </p:spPr>
        <p:txBody>
          <a:bodyPr/>
          <a:lstStyle>
            <a:lvl1pPr>
              <a:buNone/>
              <a:defRPr sz="1400" spc="0"/>
            </a:lvl1pPr>
          </a:lstStyle>
          <a:p>
            <a:pPr lvl="0"/>
            <a:r>
              <a:rPr lang="en-US" smtClean="0"/>
              <a:t>Click to edit Master text styles</a:t>
            </a:r>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Title 2"/>
          <p:cNvSpPr>
            <a:spLocks noGrp="1"/>
          </p:cNvSpPr>
          <p:nvPr>
            <p:ph type="title"/>
          </p:nvPr>
        </p:nvSpPr>
        <p:spPr/>
        <p:txBody>
          <a:bodyPr/>
          <a:lstStyle>
            <a:lvl1pPr>
              <a:defRPr spc="0"/>
            </a:lvl1pPr>
          </a:lstStyle>
          <a:p>
            <a:r>
              <a:rPr lang="en-US" smtClean="0"/>
              <a:t>Click to edit Master title style</a:t>
            </a:r>
            <a:endParaRPr lang="en-US"/>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213585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5_4-column">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6" name="Content Placeholder 5"/>
          <p:cNvSpPr>
            <a:spLocks noGrp="1"/>
          </p:cNvSpPr>
          <p:nvPr>
            <p:ph sz="quarter" idx="10"/>
          </p:nvPr>
        </p:nvSpPr>
        <p:spPr>
          <a:xfrm>
            <a:off x="338328"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1"/>
          </p:nvPr>
        </p:nvSpPr>
        <p:spPr>
          <a:xfrm>
            <a:off x="3272035"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2"/>
          </p:nvPr>
        </p:nvSpPr>
        <p:spPr>
          <a:xfrm>
            <a:off x="6205742"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9139449"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743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5_4-column multi">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38328"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8"/>
          <p:cNvSpPr>
            <a:spLocks noGrp="1"/>
          </p:cNvSpPr>
          <p:nvPr>
            <p:ph sz="quarter" idx="11"/>
          </p:nvPr>
        </p:nvSpPr>
        <p:spPr>
          <a:xfrm>
            <a:off x="3272035"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12"/>
          </p:nvPr>
        </p:nvSpPr>
        <p:spPr>
          <a:xfrm>
            <a:off x="6205742"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12"/>
          <p:cNvSpPr>
            <a:spLocks noGrp="1"/>
          </p:cNvSpPr>
          <p:nvPr>
            <p:ph sz="quarter" idx="13"/>
          </p:nvPr>
        </p:nvSpPr>
        <p:spPr>
          <a:xfrm>
            <a:off x="9139449"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2" name="Picture Placeholder 4"/>
          <p:cNvSpPr>
            <a:spLocks noGrp="1"/>
          </p:cNvSpPr>
          <p:nvPr>
            <p:ph type="pic" sz="quarter" idx="24"/>
          </p:nvPr>
        </p:nvSpPr>
        <p:spPr>
          <a:xfrm>
            <a:off x="344424" y="1703212"/>
            <a:ext cx="2703576"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66831" y="1703212"/>
            <a:ext cx="272318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4" name="Picture Placeholder 4"/>
          <p:cNvSpPr>
            <a:spLocks noGrp="1"/>
          </p:cNvSpPr>
          <p:nvPr>
            <p:ph type="pic" sz="quarter" idx="26"/>
          </p:nvPr>
        </p:nvSpPr>
        <p:spPr>
          <a:xfrm>
            <a:off x="6205415" y="1703212"/>
            <a:ext cx="270566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26479" y="1703212"/>
            <a:ext cx="2724209"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953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36140"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210750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5_4-column photos">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22" name="Picture Placeholder 4"/>
          <p:cNvSpPr>
            <a:spLocks noGrp="1"/>
          </p:cNvSpPr>
          <p:nvPr>
            <p:ph type="pic" sz="quarter" idx="24"/>
          </p:nvPr>
        </p:nvSpPr>
        <p:spPr>
          <a:xfrm>
            <a:off x="332623"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57205"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24" name="Picture Placeholder 4"/>
          <p:cNvSpPr>
            <a:spLocks noGrp="1"/>
          </p:cNvSpPr>
          <p:nvPr>
            <p:ph type="pic" sz="quarter" idx="26"/>
          </p:nvPr>
        </p:nvSpPr>
        <p:spPr>
          <a:xfrm>
            <a:off x="6181787"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06369"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87492"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1325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333375" y="5786195"/>
            <a:ext cx="2720975" cy="502850"/>
          </a:xfrm>
        </p:spPr>
        <p:txBody>
          <a:bodyPr/>
          <a:lstStyle>
            <a:lvl1pPr>
              <a:buNone/>
              <a:defRPr sz="1400"/>
            </a:lvl1pPr>
          </a:lstStyle>
          <a:p>
            <a:pPr lvl="0"/>
            <a:r>
              <a:rPr lang="en-US" smtClean="0"/>
              <a:t>Click to edit Master text styles</a:t>
            </a:r>
          </a:p>
        </p:txBody>
      </p:sp>
      <p:sp>
        <p:nvSpPr>
          <p:cNvPr id="77" name="Text Placeholder 3"/>
          <p:cNvSpPr>
            <a:spLocks noGrp="1"/>
          </p:cNvSpPr>
          <p:nvPr>
            <p:ph type="body" sz="quarter" idx="29"/>
          </p:nvPr>
        </p:nvSpPr>
        <p:spPr>
          <a:xfrm>
            <a:off x="3264408" y="5786195"/>
            <a:ext cx="2720975" cy="502850"/>
          </a:xfrm>
        </p:spPr>
        <p:txBody>
          <a:bodyPr/>
          <a:lstStyle>
            <a:lvl1pPr>
              <a:buNone/>
              <a:defRPr sz="1400"/>
            </a:lvl1pPr>
          </a:lstStyle>
          <a:p>
            <a:pPr lvl="0"/>
            <a:r>
              <a:rPr lang="en-US" smtClean="0"/>
              <a:t>Click to edit Master text styles</a:t>
            </a:r>
          </a:p>
        </p:txBody>
      </p:sp>
      <p:sp>
        <p:nvSpPr>
          <p:cNvPr id="78" name="Text Placeholder 3"/>
          <p:cNvSpPr>
            <a:spLocks noGrp="1"/>
          </p:cNvSpPr>
          <p:nvPr>
            <p:ph type="body" sz="quarter" idx="30"/>
          </p:nvPr>
        </p:nvSpPr>
        <p:spPr>
          <a:xfrm>
            <a:off x="6190488" y="5786195"/>
            <a:ext cx="2720975" cy="502850"/>
          </a:xfrm>
        </p:spPr>
        <p:txBody>
          <a:bodyPr/>
          <a:lstStyle>
            <a:lvl1pPr>
              <a:buNone/>
              <a:defRPr sz="1400"/>
            </a:lvl1pPr>
          </a:lstStyle>
          <a:p>
            <a:pPr lvl="0"/>
            <a:r>
              <a:rPr lang="en-US" smtClean="0"/>
              <a:t>Click to edit Master text styles</a:t>
            </a:r>
          </a:p>
        </p:txBody>
      </p:sp>
      <p:sp>
        <p:nvSpPr>
          <p:cNvPr id="79" name="Text Placeholder 3"/>
          <p:cNvSpPr>
            <a:spLocks noGrp="1"/>
          </p:cNvSpPr>
          <p:nvPr>
            <p:ph type="body" sz="quarter" idx="31"/>
          </p:nvPr>
        </p:nvSpPr>
        <p:spPr>
          <a:xfrm>
            <a:off x="9113258" y="5786195"/>
            <a:ext cx="2720975" cy="502850"/>
          </a:xfrm>
        </p:spPr>
        <p:txBody>
          <a:bodyPr/>
          <a:lstStyle>
            <a:lvl1pPr>
              <a:buNone/>
              <a:defRPr sz="1400"/>
            </a:lvl1pPr>
          </a:lstStyle>
          <a:p>
            <a:pPr lvl="0"/>
            <a:r>
              <a:rPr lang="en-US" smtClean="0"/>
              <a:t>Click to edit Master text styles</a:t>
            </a:r>
          </a:p>
        </p:txBody>
      </p: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31178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5_Split_4-column">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33832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4" name="Text Placeholder 6"/>
          <p:cNvSpPr>
            <a:spLocks noGrp="1"/>
          </p:cNvSpPr>
          <p:nvPr>
            <p:ph type="body" sz="quarter" idx="30" hasCustomPrompt="1"/>
          </p:nvPr>
        </p:nvSpPr>
        <p:spPr>
          <a:xfrm>
            <a:off x="914241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5" name="Text Placeholder 6"/>
          <p:cNvSpPr>
            <a:spLocks noGrp="1"/>
          </p:cNvSpPr>
          <p:nvPr>
            <p:ph type="body" sz="quarter" idx="31" hasCustomPrompt="1"/>
          </p:nvPr>
        </p:nvSpPr>
        <p:spPr>
          <a:xfrm>
            <a:off x="620771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6" name="Text Placeholder 6"/>
          <p:cNvSpPr>
            <a:spLocks noGrp="1"/>
          </p:cNvSpPr>
          <p:nvPr>
            <p:ph type="body" sz="quarter" idx="32" hasCustomPrompt="1"/>
          </p:nvPr>
        </p:nvSpPr>
        <p:spPr>
          <a:xfrm>
            <a:off x="327302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50" name="Rectangle 1"/>
          <p:cNvSpPr/>
          <p:nvPr userDrawn="1"/>
        </p:nvSpPr>
        <p:spPr>
          <a:xfrm>
            <a:off x="-1"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338328"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56" name="Text Placeholder 17"/>
          <p:cNvSpPr>
            <a:spLocks noGrp="1"/>
          </p:cNvSpPr>
          <p:nvPr>
            <p:ph type="body" sz="quarter" idx="18"/>
          </p:nvPr>
        </p:nvSpPr>
        <p:spPr>
          <a:xfrm>
            <a:off x="3270537" y="3969097"/>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7" name="Text Placeholder 17"/>
          <p:cNvSpPr>
            <a:spLocks noGrp="1"/>
          </p:cNvSpPr>
          <p:nvPr>
            <p:ph type="body" sz="quarter" idx="19"/>
          </p:nvPr>
        </p:nvSpPr>
        <p:spPr>
          <a:xfrm>
            <a:off x="6202746" y="3968750"/>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17"/>
          <p:cNvSpPr>
            <a:spLocks noGrp="1"/>
          </p:cNvSpPr>
          <p:nvPr>
            <p:ph type="body" sz="quarter" idx="20"/>
          </p:nvPr>
        </p:nvSpPr>
        <p:spPr>
          <a:xfrm>
            <a:off x="9134956" y="3974592"/>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17"/>
          <p:cNvSpPr>
            <a:spLocks noGrp="1"/>
          </p:cNvSpPr>
          <p:nvPr>
            <p:ph type="body" sz="quarter" idx="21"/>
          </p:nvPr>
        </p:nvSpPr>
        <p:spPr>
          <a:xfrm>
            <a:off x="3270537"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0" name="Text Placeholder 17"/>
          <p:cNvSpPr>
            <a:spLocks noGrp="1"/>
          </p:cNvSpPr>
          <p:nvPr>
            <p:ph type="body" sz="quarter" idx="22"/>
          </p:nvPr>
        </p:nvSpPr>
        <p:spPr>
          <a:xfrm>
            <a:off x="620274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1" name="Text Placeholder 17"/>
          <p:cNvSpPr>
            <a:spLocks noGrp="1"/>
          </p:cNvSpPr>
          <p:nvPr>
            <p:ph type="body" sz="quarter" idx="23"/>
          </p:nvPr>
        </p:nvSpPr>
        <p:spPr>
          <a:xfrm>
            <a:off x="913495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2" name="Picture Placeholder 4"/>
          <p:cNvSpPr>
            <a:spLocks noGrp="1"/>
          </p:cNvSpPr>
          <p:nvPr>
            <p:ph type="pic" sz="quarter" idx="24"/>
          </p:nvPr>
        </p:nvSpPr>
        <p:spPr>
          <a:xfrm>
            <a:off x="338328"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63" name="Picture Placeholder 4"/>
          <p:cNvSpPr>
            <a:spLocks noGrp="1"/>
          </p:cNvSpPr>
          <p:nvPr>
            <p:ph type="pic" sz="quarter" idx="25"/>
          </p:nvPr>
        </p:nvSpPr>
        <p:spPr>
          <a:xfrm>
            <a:off x="3270537"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4" name="Picture Placeholder 4"/>
          <p:cNvSpPr>
            <a:spLocks noGrp="1"/>
          </p:cNvSpPr>
          <p:nvPr>
            <p:ph type="pic" sz="quarter" idx="26"/>
          </p:nvPr>
        </p:nvSpPr>
        <p:spPr>
          <a:xfrm>
            <a:off x="620274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5" name="Picture Placeholder 4"/>
          <p:cNvSpPr>
            <a:spLocks noGrp="1"/>
          </p:cNvSpPr>
          <p:nvPr>
            <p:ph type="pic" sz="quarter" idx="27"/>
          </p:nvPr>
        </p:nvSpPr>
        <p:spPr>
          <a:xfrm>
            <a:off x="913495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4" name="Text Placeholder 3"/>
          <p:cNvSpPr>
            <a:spLocks noGrp="1"/>
          </p:cNvSpPr>
          <p:nvPr>
            <p:ph type="body" sz="quarter" idx="28"/>
          </p:nvPr>
        </p:nvSpPr>
        <p:spPr>
          <a:xfrm>
            <a:off x="338328" y="3968750"/>
            <a:ext cx="2715768" cy="2221992"/>
          </a:xfrm>
        </p:spPr>
        <p:txBody>
          <a:bodyPr lIns="9144"/>
          <a:lstStyle>
            <a:lvl1pPr>
              <a:defRPr sz="1800" spc="0"/>
            </a:lvl1pPr>
            <a:lvl2pPr>
              <a:defRPr sz="1600" spc="0"/>
            </a:lvl2pPr>
            <a:lvl3pPr marL="228600" indent="-6350">
              <a:buNone/>
              <a:defRPr sz="1400" spc="0" baseline="0">
                <a:solidFill>
                  <a:srgbClr val="0079A8"/>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smtClean="0"/>
              <a:t>Click to edit Master text styles</a:t>
            </a:r>
          </a:p>
          <a:p>
            <a:pPr lvl="1"/>
            <a:r>
              <a:rPr lang="en-US" smtClean="0"/>
              <a:t>Second level</a:t>
            </a:r>
          </a:p>
          <a:p>
            <a:pPr lvl="2"/>
            <a:r>
              <a:rPr lang="en-US" smtClean="0"/>
              <a:t>Third level</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lvl1pPr>
              <a:defRPr spc="0">
                <a:solidFill>
                  <a:schemeClr val="bg1"/>
                </a:solidFill>
              </a:defRPr>
            </a:lvl1pPr>
          </a:lstStyle>
          <a:p>
            <a:r>
              <a:rPr lang="en-US" smtClean="0"/>
              <a:t>Click to edit Master title style</a:t>
            </a:r>
            <a:endParaRPr lang="en-US"/>
          </a:p>
        </p:txBody>
      </p:sp>
      <p:sp>
        <p:nvSpPr>
          <p:cNvPr id="71" name="Rectangle 70"/>
          <p:cNvSpPr/>
          <p:nvPr userDrawn="1"/>
        </p:nvSpPr>
        <p:spPr>
          <a:xfrm flipH="1">
            <a:off x="-6415" y="5835650"/>
            <a:ext cx="12195240" cy="1022350"/>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5" name="Footer Placeholder 4"/>
          <p:cNvSpPr>
            <a:spLocks noGrp="1"/>
          </p:cNvSpPr>
          <p:nvPr>
            <p:ph type="ftr" sz="quarter" idx="33"/>
          </p:nvPr>
        </p:nvSpPr>
        <p:spPr/>
        <p:txBody>
          <a:bodyPr/>
          <a:lstStyle/>
          <a:p>
            <a:endParaRPr lang="en-US"/>
          </a:p>
        </p:txBody>
      </p:sp>
      <p:pic>
        <p:nvPicPr>
          <p:cNvPr id="37" name="Picture 36"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28609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5_Customer_Hero_A">
    <p:bg>
      <p:bgPr>
        <a:solidFill>
          <a:schemeClr val="tx2"/>
        </a:solidFill>
        <a:effectLst/>
      </p:bgPr>
    </p:bg>
    <p:spTree>
      <p:nvGrpSpPr>
        <p:cNvPr id="1" name=""/>
        <p:cNvGrpSpPr/>
        <p:nvPr/>
      </p:nvGrpSpPr>
      <p:grpSpPr>
        <a:xfrm>
          <a:off x="0" y="0"/>
          <a:ext cx="0" cy="0"/>
          <a:chOff x="0" y="0"/>
          <a:chExt cx="0" cy="0"/>
        </a:xfrm>
      </p:grpSpPr>
      <p:sp>
        <p:nvSpPr>
          <p:cNvPr id="27" name="Text Placeholder 3"/>
          <p:cNvSpPr>
            <a:spLocks noGrp="1"/>
          </p:cNvSpPr>
          <p:nvPr>
            <p:ph type="body" sz="quarter" idx="22" hasCustomPrompt="1"/>
          </p:nvPr>
        </p:nvSpPr>
        <p:spPr>
          <a:xfrm>
            <a:off x="-5034" y="-1"/>
            <a:ext cx="12027552" cy="3808413"/>
          </a:xfrm>
          <a:prstGeom prst="rect">
            <a:avLst/>
          </a:prstGeom>
          <a:gradFill flip="none" rotWithShape="1">
            <a:gsLst>
              <a:gs pos="0">
                <a:schemeClr val="bg1">
                  <a:alpha val="0"/>
                </a:schemeClr>
              </a:gs>
              <a:gs pos="47000">
                <a:srgbClr val="19325D"/>
              </a:gs>
              <a:gs pos="10000">
                <a:schemeClr val="bg1">
                  <a:alpha val="0"/>
                </a:schemeClr>
              </a:gs>
            </a:gsLst>
            <a:lin ang="11220000" scaled="0"/>
            <a:tileRect/>
          </a:gradFill>
          <a:ln>
            <a:noFill/>
          </a:ln>
        </p:spPr>
        <p:txBody>
          <a:bodyPr vert="horz" lIns="365760" tIns="0" rIns="5029200" bIns="1554480" rtlCol="0" anchor="b">
            <a:noAutofit/>
          </a:bodyPr>
          <a:lstStyle>
            <a:lvl1pPr>
              <a:defRPr lang="en-US" sz="3600" b="1" dirty="0">
                <a:solidFill>
                  <a:schemeClr val="bg1"/>
                </a:solidFill>
              </a:defRPr>
            </a:lvl1pPr>
          </a:lstStyle>
          <a:p>
            <a:pPr marL="228600" lvl="0" indent="-228600">
              <a:lnSpc>
                <a:spcPct val="100000"/>
              </a:lnSpc>
              <a:spcBef>
                <a:spcPts val="0"/>
              </a:spcBef>
              <a:buNone/>
            </a:pPr>
            <a:r>
              <a:rPr lang="en-US" dirty="0" smtClean="0"/>
              <a:t>“Quote and/or section header placed here (Send image to back of transparent gradient)</a:t>
            </a:r>
            <a:endParaRPr lang="en-US" dirty="0"/>
          </a:p>
        </p:txBody>
      </p:sp>
      <p:pic>
        <p:nvPicPr>
          <p:cNvPr id="21"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37217" r="16207" b="9538"/>
          <a:stretch/>
        </p:blipFill>
        <p:spPr bwMode="auto">
          <a:xfrm>
            <a:off x="0" y="3279228"/>
            <a:ext cx="12196507" cy="357877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13"/>
          <p:cNvSpPr/>
          <p:nvPr userDrawn="1"/>
        </p:nvSpPr>
        <p:spPr>
          <a:xfrm>
            <a:off x="-4186" y="3796867"/>
            <a:ext cx="12193011" cy="3061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alesforce Sans"/>
            </a:endParaRPr>
          </a:p>
        </p:txBody>
      </p:sp>
      <p:sp>
        <p:nvSpPr>
          <p:cNvPr id="24" name="Text Placeholder 28"/>
          <p:cNvSpPr>
            <a:spLocks noGrp="1"/>
          </p:cNvSpPr>
          <p:nvPr>
            <p:ph type="body" sz="quarter" idx="20"/>
          </p:nvPr>
        </p:nvSpPr>
        <p:spPr>
          <a:xfrm>
            <a:off x="348819" y="4719145"/>
            <a:ext cx="11468082" cy="1472738"/>
          </a:xfrm>
          <a:extLst/>
        </p:spPr>
        <p:txBody>
          <a:bodyPr vert="horz" lIns="0" tIns="0" rIns="0" bIns="0" rtlCol="0">
            <a:noAutofit/>
          </a:bodyPr>
          <a:lstStyle>
            <a:lvl1pPr marL="0" indent="0">
              <a:spcBef>
                <a:spcPts val="800"/>
              </a:spcBef>
              <a:buFont typeface="Arial" panose="020B0604020202020204" pitchFamily="34" charset="0"/>
              <a:buNone/>
              <a:defRPr lang="en-US" sz="2000" spc="-20" dirty="0" smtClean="0"/>
            </a:lvl1pPr>
            <a:lvl2pPr marL="230188" indent="-222250">
              <a:defRPr lang="en-US" sz="1800" spc="-20" dirty="0" smtClean="0"/>
            </a:lvl2pPr>
            <a:lvl3pPr>
              <a:defRPr lang="en-US" sz="1600" spc="-20" dirty="0" smtClean="0"/>
            </a:lvl3pPr>
            <a:lvl4pPr>
              <a:defRPr lang="en-US" sz="1400" spc="-20" dirty="0" smtClean="0"/>
            </a:lvl4pPr>
            <a:lvl5pPr>
              <a:defRPr lang="en-US" sz="14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itle 1"/>
          <p:cNvSpPr>
            <a:spLocks noGrp="1"/>
          </p:cNvSpPr>
          <p:nvPr>
            <p:ph type="title" hasCustomPrompt="1"/>
          </p:nvPr>
        </p:nvSpPr>
        <p:spPr>
          <a:xfrm>
            <a:off x="346389" y="3655260"/>
            <a:ext cx="11474823" cy="854253"/>
          </a:xfrm>
        </p:spPr>
        <p:txBody>
          <a:bodyPr lIns="0" tIns="0" rIns="0" bIns="0" anchor="b">
            <a:noAutofit/>
          </a:bodyPr>
          <a:lstStyle>
            <a:lvl1pPr algn="l">
              <a:lnSpc>
                <a:spcPct val="80000"/>
              </a:lnSpc>
              <a:defRPr sz="3200" b="0" spc="-20" baseline="0">
                <a:solidFill>
                  <a:schemeClr val="accent1"/>
                </a:solidFill>
              </a:defRPr>
            </a:lvl1pPr>
          </a:lstStyle>
          <a:p>
            <a:r>
              <a:rPr lang="en-US" dirty="0" smtClean="0"/>
              <a:t>Customer Hero slide</a:t>
            </a:r>
            <a:endParaRPr lang="en-US" dirty="0"/>
          </a:p>
        </p:txBody>
      </p:sp>
      <p:sp>
        <p:nvSpPr>
          <p:cNvPr id="3" name="Picture Placeholder 2"/>
          <p:cNvSpPr>
            <a:spLocks noGrp="1"/>
          </p:cNvSpPr>
          <p:nvPr>
            <p:ph type="pic" sz="quarter" idx="19" hasCustomPrompt="1"/>
          </p:nvPr>
        </p:nvSpPr>
        <p:spPr>
          <a:xfrm>
            <a:off x="348819" y="2803713"/>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Logo</a:t>
            </a:r>
            <a:endParaRPr lang="en-US" dirty="0"/>
          </a:p>
        </p:txBody>
      </p:sp>
      <p:sp>
        <p:nvSpPr>
          <p:cNvPr id="20" name="Text Placeholder 3"/>
          <p:cNvSpPr>
            <a:spLocks noGrp="1"/>
          </p:cNvSpPr>
          <p:nvPr>
            <p:ph type="body" sz="quarter" idx="18" hasCustomPrompt="1"/>
          </p:nvPr>
        </p:nvSpPr>
        <p:spPr>
          <a:xfrm>
            <a:off x="360364" y="2183061"/>
            <a:ext cx="7684819" cy="319274"/>
          </a:xfrm>
        </p:spPr>
        <p:txBody>
          <a:bodyPr lIns="274320" tIns="0" rIns="0" bIns="0" anchor="b">
            <a:noAutofit/>
          </a:bodyPr>
          <a:lstStyle>
            <a:lvl1pPr marL="0" indent="0">
              <a:buNone/>
              <a:defRPr sz="1400" b="0" baseline="0">
                <a:solidFill>
                  <a:schemeClr val="bg1"/>
                </a:solidFill>
              </a:defRPr>
            </a:lvl1pPr>
          </a:lstStyle>
          <a:p>
            <a:pPr lvl="0"/>
            <a:r>
              <a:rPr lang="en-US" dirty="0" smtClean="0"/>
              <a:t>Author/subtext here</a:t>
            </a:r>
            <a:endParaRPr lang="en-US" dirty="0"/>
          </a:p>
        </p:txBody>
      </p:sp>
      <p:sp>
        <p:nvSpPr>
          <p:cNvPr id="26" name="Footer Placeholder 1"/>
          <p:cNvSpPr>
            <a:spLocks noGrp="1"/>
          </p:cNvSpPr>
          <p:nvPr>
            <p:ph type="ftr" sz="quarter" idx="23"/>
          </p:nvPr>
        </p:nvSpPr>
        <p:spPr>
          <a:xfrm>
            <a:off x="333728" y="6270900"/>
            <a:ext cx="10736917" cy="428383"/>
          </a:xfrm>
        </p:spPr>
        <p:txBody>
          <a:bodyPr/>
          <a:lstStyle/>
          <a:p>
            <a:endParaRPr lang="en-US"/>
          </a:p>
        </p:txBody>
      </p:sp>
      <p:pic>
        <p:nvPicPr>
          <p:cNvPr id="29" name="Picture 28"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5585455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5_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7682" y="0"/>
            <a:ext cx="12204189" cy="3810000"/>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0" name="Title 1"/>
          <p:cNvSpPr>
            <a:spLocks noGrp="1"/>
          </p:cNvSpPr>
          <p:nvPr>
            <p:ph type="title" hasCustomPrompt="1"/>
          </p:nvPr>
        </p:nvSpPr>
        <p:spPr>
          <a:xfrm>
            <a:off x="338328" y="3655260"/>
            <a:ext cx="11517122" cy="854253"/>
          </a:xfrm>
        </p:spPr>
        <p:txBody>
          <a:bodyPr lIns="9144" tIns="0" rIns="0" bIns="0" anchor="b">
            <a:noAutofit/>
          </a:bodyPr>
          <a:lstStyle>
            <a:lvl1pPr algn="l">
              <a:lnSpc>
                <a:spcPct val="80000"/>
              </a:lnSpc>
              <a:defRPr sz="3200" b="0" spc="0" baseline="0">
                <a:solidFill>
                  <a:schemeClr val="accent1"/>
                </a:solidFill>
              </a:defRPr>
            </a:lvl1pPr>
          </a:lstStyle>
          <a:p>
            <a:r>
              <a:rPr lang="en-US" dirty="0" smtClean="0"/>
              <a:t>Customer Hero slide</a:t>
            </a:r>
            <a:endParaRPr lang="en-US" dirty="0"/>
          </a:p>
        </p:txBody>
      </p:sp>
      <p:sp>
        <p:nvSpPr>
          <p:cNvPr id="12" name="Text Placeholder 3"/>
          <p:cNvSpPr>
            <a:spLocks noGrp="1"/>
          </p:cNvSpPr>
          <p:nvPr>
            <p:ph type="body" sz="quarter" idx="16" hasCustomPrompt="1"/>
          </p:nvPr>
        </p:nvSpPr>
        <p:spPr>
          <a:xfrm>
            <a:off x="6124530" y="2261969"/>
            <a:ext cx="6071978" cy="1015663"/>
          </a:xfrm>
          <a:solidFill>
            <a:schemeClr val="accent1">
              <a:alpha val="86000"/>
            </a:schemeClr>
          </a:solidFill>
        </p:spPr>
        <p:txBody>
          <a:bodyPr wrap="square" lIns="182880" tIns="365760" rIns="365760" bIns="365760" anchor="b">
            <a:spAutoFit/>
          </a:bodyPr>
          <a:lstStyle>
            <a:lvl1pPr marL="111125" indent="-111125">
              <a:lnSpc>
                <a:spcPct val="100000"/>
              </a:lnSpc>
              <a:spcBef>
                <a:spcPts val="0"/>
              </a:spcBef>
              <a:buNone/>
              <a:defRPr sz="1800" b="1" spc="0" baseline="0">
                <a:solidFill>
                  <a:schemeClr val="bg1"/>
                </a:solidFill>
              </a:defRPr>
            </a:lvl1pPr>
          </a:lstStyle>
          <a:p>
            <a:pPr lvl="0"/>
            <a:r>
              <a:rPr lang="en-US" dirty="0" smtClean="0"/>
              <a:t>“Quote placed here (two line max)”</a:t>
            </a:r>
            <a:endParaRPr lang="en-US" dirty="0"/>
          </a:p>
        </p:txBody>
      </p:sp>
      <p:sp>
        <p:nvSpPr>
          <p:cNvPr id="20" name="Text Placeholder 3"/>
          <p:cNvSpPr>
            <a:spLocks noGrp="1"/>
          </p:cNvSpPr>
          <p:nvPr>
            <p:ph type="body" sz="quarter" idx="18" hasCustomPrompt="1"/>
          </p:nvPr>
        </p:nvSpPr>
        <p:spPr>
          <a:xfrm>
            <a:off x="6409137" y="2969089"/>
            <a:ext cx="5433838" cy="249231"/>
          </a:xfrm>
        </p:spPr>
        <p:txBody>
          <a:bodyPr lIns="9144" tIns="0" rIns="0" bIns="0" anchor="b">
            <a:noAutofit/>
          </a:bodyPr>
          <a:lstStyle>
            <a:lvl1pPr marL="0" indent="0">
              <a:buNone/>
              <a:defRPr sz="1400" b="0" spc="0" baseline="0">
                <a:solidFill>
                  <a:schemeClr val="bg1"/>
                </a:solidFill>
              </a:defRPr>
            </a:lvl1pPr>
          </a:lstStyle>
          <a:p>
            <a:pPr lvl="0"/>
            <a:r>
              <a:rPr lang="en-US" dirty="0" smtClean="0"/>
              <a:t>Author/subtext here</a:t>
            </a:r>
            <a:endParaRPr lang="en-US" dirty="0"/>
          </a:p>
        </p:txBody>
      </p:sp>
      <p:sp>
        <p:nvSpPr>
          <p:cNvPr id="75" name="Text Placeholder 28"/>
          <p:cNvSpPr>
            <a:spLocks noGrp="1"/>
          </p:cNvSpPr>
          <p:nvPr>
            <p:ph type="body" sz="quarter" idx="20"/>
          </p:nvPr>
        </p:nvSpPr>
        <p:spPr>
          <a:xfrm>
            <a:off x="338328" y="4719145"/>
            <a:ext cx="11599524" cy="1472738"/>
          </a:xfrm>
          <a:extLst/>
        </p:spPr>
        <p:txBody>
          <a:bodyPr vert="horz" lIns="9144" tIns="0" rIns="0" bIns="0" rtlCol="0">
            <a:noAutofit/>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89" name="Picture Placeholder 2"/>
          <p:cNvSpPr>
            <a:spLocks noGrp="1"/>
          </p:cNvSpPr>
          <p:nvPr>
            <p:ph type="pic" sz="quarter" idx="19" hasCustomPrompt="1"/>
          </p:nvPr>
        </p:nvSpPr>
        <p:spPr>
          <a:xfrm>
            <a:off x="336550" y="2796225"/>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7" name="Rectangle 26"/>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2" name="Footer Placeholder 1"/>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166490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3"/>
            <a:ext cx="350215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4206240" y="1601787"/>
            <a:ext cx="7649210"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Rectangle 21"/>
          <p:cNvSpPr/>
          <p:nvPr userDrawn="1"/>
        </p:nvSpPr>
        <p:spPr>
          <a:xfrm rot="10800000" flipH="1" flipV="1">
            <a:off x="3966951"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23" name="Straight Connector 22"/>
          <p:cNvCxnSpPr/>
          <p:nvPr userDrawn="1"/>
        </p:nvCxnSpPr>
        <p:spPr>
          <a:xfrm flipH="1">
            <a:off x="4030959"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2770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5_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userDrawn="1"/>
        </p:nvSpPr>
        <p:spPr>
          <a:xfrm>
            <a:off x="0" y="6357"/>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Oval 22"/>
          <p:cNvSpPr/>
          <p:nvPr userDrawn="1"/>
        </p:nvSpPr>
        <p:spPr>
          <a:xfrm>
            <a:off x="7695372" y="6397128"/>
            <a:ext cx="1285963"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7"/>
          </p:nvPr>
        </p:nvSpPr>
        <p:spPr>
          <a:xfrm>
            <a:off x="333729" y="6270900"/>
            <a:ext cx="7750012" cy="428383"/>
          </a:xfrm>
        </p:spPr>
        <p:txBody>
          <a:bodyPr/>
          <a:lstStyle/>
          <a:p>
            <a:endParaRPr lang="en-US"/>
          </a:p>
        </p:txBody>
      </p:sp>
      <p:grpSp>
        <p:nvGrpSpPr>
          <p:cNvPr id="25" name="Group 24"/>
          <p:cNvGrpSpPr/>
          <p:nvPr userDrawn="1"/>
        </p:nvGrpSpPr>
        <p:grpSpPr>
          <a:xfrm>
            <a:off x="1" y="1151067"/>
            <a:ext cx="8115300"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37293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5_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5786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_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3"/>
            <a:ext cx="350215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4206240" y="1601787"/>
            <a:ext cx="7649210"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Rectangle 21"/>
          <p:cNvSpPr/>
          <p:nvPr userDrawn="1"/>
        </p:nvSpPr>
        <p:spPr>
          <a:xfrm rot="10800000" flipH="1" flipV="1">
            <a:off x="3966951"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23" name="Straight Connector 22"/>
          <p:cNvCxnSpPr/>
          <p:nvPr userDrawn="1"/>
        </p:nvCxnSpPr>
        <p:spPr>
          <a:xfrm flipH="1">
            <a:off x="4030959"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6320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5_Basic_dark">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9" name="Picture 18"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bg1"/>
                </a:solidFill>
              </a:defRPr>
            </a:lvl1pPr>
          </a:lstStyle>
          <a:p>
            <a:pPr lvl="0"/>
            <a:r>
              <a:rPr lang="en-US" smtClean="0"/>
              <a:t>Click to edit Master text styles</a:t>
            </a:r>
          </a:p>
        </p:txBody>
      </p:sp>
      <p:grpSp>
        <p:nvGrpSpPr>
          <p:cNvPr id="31" name="Group 18"/>
          <p:cNvGrpSpPr>
            <a:grpSpLocks noChangeAspect="1"/>
          </p:cNvGrpSpPr>
          <p:nvPr userDrawn="1"/>
        </p:nvGrpSpPr>
        <p:grpSpPr bwMode="auto">
          <a:xfrm>
            <a:off x="11243268" y="6270900"/>
            <a:ext cx="611829" cy="428383"/>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47"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37421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5_Speaker_slide_A">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356616" y="526840"/>
            <a:ext cx="7379001"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356616" y="3354319"/>
            <a:ext cx="7379001" cy="1408043"/>
          </a:xfrm>
        </p:spPr>
        <p:txBody>
          <a:bodyPr lIns="0" tIns="0" rIns="0" bIns="0">
            <a:noAutofit/>
          </a:bodyPr>
          <a:lstStyle>
            <a:lvl1pPr marL="0" indent="0" algn="l">
              <a:buNone/>
              <a:defRPr sz="200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26" name="Straight Connector 25"/>
          <p:cNvCxnSpPr/>
          <p:nvPr userDrawn="1"/>
        </p:nvCxnSpPr>
        <p:spPr>
          <a:xfrm flipH="1">
            <a:off x="-26942" y="3281320"/>
            <a:ext cx="798031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Picture 27"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3925" y="2094773"/>
            <a:ext cx="2627758" cy="1839431"/>
          </a:xfrm>
          <a:prstGeom prst="rect">
            <a:avLst/>
          </a:prstGeom>
        </p:spPr>
      </p:pic>
    </p:spTree>
    <p:extLst>
      <p:ext uri="{BB962C8B-B14F-4D97-AF65-F5344CB8AC3E}">
        <p14:creationId xmlns:p14="http://schemas.microsoft.com/office/powerpoint/2010/main" val="23709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5_Speaker_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2314575" y="2095733"/>
            <a:ext cx="9551504" cy="2628900"/>
          </a:xfrm>
        </p:spPr>
        <p:txBody>
          <a:bodyPr lIns="91440" tIns="0" rIns="0" bIns="0" anchor="b">
            <a:noAutofit/>
          </a:bodyPr>
          <a:lstStyle>
            <a:lvl1pPr algn="l">
              <a:defRPr sz="5400" spc="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314575" y="4877032"/>
            <a:ext cx="9551504" cy="1408043"/>
          </a:xfrm>
        </p:spPr>
        <p:txBody>
          <a:bodyPr lIns="91440" tIns="0" rIns="0" bIns="0">
            <a:noAutofit/>
          </a:bodyPr>
          <a:lstStyle>
            <a:lvl1pPr marL="0" indent="0" algn="l">
              <a:buNone/>
              <a:defRPr sz="20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cxnSp>
        <p:nvCxnSpPr>
          <p:cNvPr id="3" name="Straight Connector 2"/>
          <p:cNvCxnSpPr/>
          <p:nvPr userDrawn="1"/>
        </p:nvCxnSpPr>
        <p:spPr>
          <a:xfrm>
            <a:off x="2162175" y="3984978"/>
            <a:ext cx="0" cy="287302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rot="10800000">
            <a:off x="2170753" y="3984978"/>
            <a:ext cx="64008"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Tree>
    <p:extLst>
      <p:ext uri="{BB962C8B-B14F-4D97-AF65-F5344CB8AC3E}">
        <p14:creationId xmlns:p14="http://schemas.microsoft.com/office/powerpoint/2010/main" val="135541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5_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userDrawn="1"/>
        </p:nvSpPr>
        <p:spPr>
          <a:xfrm>
            <a:off x="6305655" y="3041036"/>
            <a:ext cx="2578560" cy="646331"/>
          </a:xfrm>
          <a:prstGeom prst="rect">
            <a:avLst/>
          </a:prstGeom>
          <a:noFill/>
        </p:spPr>
        <p:txBody>
          <a:bodyPr wrap="square" rtlCol="0">
            <a:spAutoFit/>
          </a:bodyPr>
          <a:lstStyle/>
          <a:p>
            <a:pPr>
              <a:spcBef>
                <a:spcPts val="300"/>
              </a:spcBef>
              <a:spcAft>
                <a:spcPts val="1000"/>
              </a:spcAft>
            </a:pPr>
            <a:r>
              <a:rPr lang="en-US" sz="3600" b="1" dirty="0" smtClean="0">
                <a:solidFill>
                  <a:schemeClr val="bg1"/>
                </a:solidFill>
                <a:latin typeface="Salesforce Sans"/>
              </a:rPr>
              <a:t>Thank you</a:t>
            </a:r>
          </a:p>
        </p:txBody>
      </p:sp>
      <p:pic>
        <p:nvPicPr>
          <p:cNvPr id="41" name="Picture 40"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67488" y="2592568"/>
            <a:ext cx="2528523" cy="1769966"/>
          </a:xfrm>
          <a:prstGeom prst="rect">
            <a:avLst/>
          </a:prstGeom>
        </p:spPr>
      </p:pic>
    </p:spTree>
    <p:extLst>
      <p:ext uri="{BB962C8B-B14F-4D97-AF65-F5344CB8AC3E}">
        <p14:creationId xmlns:p14="http://schemas.microsoft.com/office/powerpoint/2010/main" val="21367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5_Drawing Guide Layout Slide">
    <p:spTree>
      <p:nvGrpSpPr>
        <p:cNvPr id="1" name=""/>
        <p:cNvGrpSpPr/>
        <p:nvPr/>
      </p:nvGrpSpPr>
      <p:grpSpPr>
        <a:xfrm>
          <a:off x="0" y="0"/>
          <a:ext cx="0" cy="0"/>
          <a:chOff x="0" y="0"/>
          <a:chExt cx="0" cy="0"/>
        </a:xfrm>
      </p:grpSpPr>
      <p:sp>
        <p:nvSpPr>
          <p:cNvPr id="20" name="Text Placeholder 11"/>
          <p:cNvSpPr>
            <a:spLocks noGrp="1"/>
          </p:cNvSpPr>
          <p:nvPr>
            <p:ph type="body" sz="quarter" idx="18" hasCustomPrompt="1"/>
          </p:nvPr>
        </p:nvSpPr>
        <p:spPr>
          <a:xfrm>
            <a:off x="338328" y="1021080"/>
            <a:ext cx="11663172" cy="338554"/>
          </a:xfrm>
          <a:noFill/>
          <a:ln>
            <a:noFill/>
          </a:ln>
        </p:spPr>
        <p:txBody>
          <a:bodyPr/>
          <a:lstStyle>
            <a:lvl1pPr>
              <a:defRPr spc="0" baseline="0"/>
            </a:lvl1pPr>
          </a:lstStyle>
          <a:p>
            <a:r>
              <a:rPr lang="en-US" dirty="0"/>
              <a:t>Use </a:t>
            </a:r>
            <a:r>
              <a:rPr lang="en-US" dirty="0" smtClean="0"/>
              <a:t>this layout for realigning basic </a:t>
            </a:r>
            <a:r>
              <a:rPr lang="en-US" dirty="0"/>
              <a:t>drawing guides </a:t>
            </a:r>
            <a:r>
              <a:rPr lang="en-US" dirty="0" smtClean="0"/>
              <a:t>or reference them as needed</a:t>
            </a:r>
            <a:endParaRPr lang="en-US" dirty="0"/>
          </a:p>
        </p:txBody>
      </p:sp>
      <p:sp>
        <p:nvSpPr>
          <p:cNvPr id="19" name="Title 8"/>
          <p:cNvSpPr txBox="1">
            <a:spLocks/>
          </p:cNvSpPr>
          <p:nvPr userDrawn="1"/>
        </p:nvSpPr>
        <p:spPr>
          <a:xfrm>
            <a:off x="338327" y="90720"/>
            <a:ext cx="11515535" cy="908043"/>
          </a:xfrm>
          <a:prstGeom prst="rect">
            <a:avLst/>
          </a:prstGeom>
          <a:effectLst/>
        </p:spPr>
        <p:txBody>
          <a:bodyPr vert="horz" lIns="0" tIns="0" rIns="0" bIns="0" rtlCol="0" anchor="b">
            <a:noAutofit/>
          </a:bodyPr>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r>
              <a:rPr lang="en-US" spc="0" dirty="0" smtClean="0">
                <a:latin typeface="Salesforce Sans"/>
              </a:rPr>
              <a:t>Standard Drawing Guide Placement Layout Slide (Margins)</a:t>
            </a:r>
            <a:endParaRPr lang="en-US" spc="0" dirty="0">
              <a:latin typeface="Salesforce Sans"/>
            </a:endParaRPr>
          </a:p>
        </p:txBody>
      </p:sp>
      <p:cxnSp>
        <p:nvCxnSpPr>
          <p:cNvPr id="6" name="Straight Connector 5"/>
          <p:cNvCxnSpPr/>
          <p:nvPr userDrawn="1"/>
        </p:nvCxnSpPr>
        <p:spPr>
          <a:xfrm>
            <a:off x="336550"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847254" y="-1587"/>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167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2" y="-4465621"/>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478446"/>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2112524"/>
            <a:ext cx="5365506"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Salesforce Sans"/>
                <a:cs typeface="Salesforce Sans"/>
              </a:rPr>
              <a:t>Realigning Guides</a:t>
            </a:r>
            <a:endParaRPr lang="en-US" sz="1600" b="0" dirty="0" smtClean="0">
              <a:solidFill>
                <a:srgbClr val="00A1E0"/>
              </a:solidFill>
              <a:latin typeface="Salesforce Sans"/>
              <a:cs typeface="Salesforce Sans"/>
            </a:endParaRPr>
          </a:p>
          <a:p>
            <a:pPr lvl="0">
              <a:spcBef>
                <a:spcPts val="800"/>
              </a:spcBef>
            </a:pPr>
            <a:r>
              <a:rPr lang="en-US" sz="1200" b="0" dirty="0" smtClean="0">
                <a:solidFill>
                  <a:schemeClr val="accent2"/>
                </a:solidFill>
                <a:latin typeface="Salesforce Sans"/>
                <a:cs typeface="Salesforce Sans"/>
              </a:rPr>
              <a:t>Guides can can </a:t>
            </a:r>
            <a:r>
              <a:rPr lang="en-US" sz="1200" b="0" dirty="0">
                <a:solidFill>
                  <a:schemeClr val="accent2"/>
                </a:solidFill>
                <a:latin typeface="Salesforce Sans"/>
                <a:cs typeface="Salesforce Sans"/>
              </a:rPr>
              <a:t>easily be bumped and moved </a:t>
            </a:r>
            <a:r>
              <a:rPr lang="en-US" sz="1200" b="0" dirty="0" smtClean="0">
                <a:solidFill>
                  <a:schemeClr val="accent2"/>
                </a:solidFill>
                <a:latin typeface="Salesforce Sans"/>
                <a:cs typeface="Salesforce Sans"/>
              </a:rPr>
              <a:t>accidentally.  </a:t>
            </a:r>
          </a:p>
          <a:p>
            <a:pPr lvl="0" defTabSz="1218936">
              <a:spcBef>
                <a:spcPts val="800"/>
              </a:spcBef>
              <a:defRPr/>
            </a:pPr>
            <a:r>
              <a:rPr lang="en-US" sz="1200" dirty="0" smtClean="0">
                <a:solidFill>
                  <a:schemeClr val="accent2"/>
                </a:solidFill>
                <a:latin typeface="Salesforce Sans"/>
                <a:cs typeface="Salesforce Sans"/>
              </a:rPr>
              <a:t>This slide layout show you how to reset your guides. </a:t>
            </a:r>
            <a:endParaRPr lang="en-US" sz="1200" dirty="0">
              <a:solidFill>
                <a:schemeClr val="accent2"/>
              </a:solidFill>
              <a:latin typeface="Salesforce Sans"/>
              <a:cs typeface="Salesforce Sans"/>
            </a:endParaRPr>
          </a:p>
          <a:p>
            <a:pPr lvl="0" defTabSz="1218936">
              <a:spcBef>
                <a:spcPts val="800"/>
              </a:spcBef>
              <a:defRPr/>
            </a:pPr>
            <a:r>
              <a:rPr lang="en-US" sz="1200" b="1" dirty="0" smtClean="0">
                <a:solidFill>
                  <a:schemeClr val="accent2"/>
                </a:solidFill>
                <a:latin typeface="Salesforce Sans"/>
                <a:cs typeface="Salesforce Sans"/>
              </a:rPr>
              <a:t>NOTE: </a:t>
            </a:r>
            <a:r>
              <a:rPr lang="en-US" sz="1200" dirty="0" smtClean="0">
                <a:solidFill>
                  <a:schemeClr val="accent2"/>
                </a:solidFill>
                <a:latin typeface="Salesforce Sans"/>
                <a:cs typeface="Salesforce Sans"/>
              </a:rPr>
              <a:t>When </a:t>
            </a:r>
            <a:r>
              <a:rPr lang="en-US" sz="1200" dirty="0">
                <a:solidFill>
                  <a:schemeClr val="accent2"/>
                </a:solidFill>
                <a:latin typeface="Salesforce Sans"/>
                <a:cs typeface="Salesforce Sans"/>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Salesforce Sans"/>
                <a:cs typeface="Salesforce Sans"/>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Salesforce Sans"/>
                <a:cs typeface="Salesforce Sans"/>
              </a:rPr>
              <a:t>Insert </a:t>
            </a:r>
            <a:r>
              <a:rPr lang="en-US" sz="1200" b="1" dirty="0" smtClean="0">
                <a:solidFill>
                  <a:schemeClr val="accent2"/>
                </a:solidFill>
                <a:latin typeface="Salesforce Sans"/>
                <a:cs typeface="Salesforce Sans"/>
              </a:rPr>
              <a:t>a new slide</a:t>
            </a:r>
            <a:r>
              <a:rPr lang="en-US" sz="1200" b="1" baseline="0" dirty="0" smtClean="0">
                <a:solidFill>
                  <a:schemeClr val="accent2"/>
                </a:solidFill>
                <a:latin typeface="Salesforce Sans"/>
                <a:cs typeface="Salesforce Sans"/>
              </a:rPr>
              <a:t> </a:t>
            </a:r>
            <a:r>
              <a:rPr lang="en-US" sz="1200" b="1" dirty="0" smtClean="0">
                <a:solidFill>
                  <a:schemeClr val="accent2"/>
                </a:solidFill>
                <a:latin typeface="Salesforce Sans"/>
                <a:cs typeface="Salesforce Sans"/>
              </a:rPr>
              <a:t>the using the Guide </a:t>
            </a:r>
            <a:r>
              <a:rPr lang="en-US" sz="1200" b="1" dirty="0">
                <a:solidFill>
                  <a:schemeClr val="accent2"/>
                </a:solidFill>
                <a:latin typeface="Salesforce Sans"/>
                <a:cs typeface="Salesforce Sans"/>
              </a:rPr>
              <a:t>Layout </a:t>
            </a:r>
            <a:r>
              <a:rPr lang="en-US" sz="1200" b="1" dirty="0" smtClean="0">
                <a:solidFill>
                  <a:schemeClr val="accent2"/>
                </a:solidFill>
                <a:latin typeface="Salesforce Sans"/>
                <a:cs typeface="Salesforce Sans"/>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Do </a:t>
            </a:r>
            <a:r>
              <a:rPr lang="en-US" sz="1200" b="1" dirty="0">
                <a:solidFill>
                  <a:schemeClr val="accent2"/>
                </a:solidFill>
                <a:latin typeface="Salesforce Sans"/>
                <a:cs typeface="Salesforce Sans"/>
              </a:rPr>
              <a:t>your guides align with the orange lines in the new slide?  </a:t>
            </a:r>
            <a:r>
              <a:rPr lang="en-US" sz="1200" dirty="0">
                <a:solidFill>
                  <a:schemeClr val="accent2"/>
                </a:solidFill>
                <a:latin typeface="Salesforce Sans"/>
                <a:cs typeface="Salesforce Sans"/>
              </a:rPr>
              <a:t>If yes, your guides are set, if not, proceed </a:t>
            </a:r>
            <a:r>
              <a:rPr lang="en-US" sz="1200" dirty="0" smtClean="0">
                <a:solidFill>
                  <a:schemeClr val="accent2"/>
                </a:solidFill>
                <a:latin typeface="Salesforce Sans"/>
                <a:cs typeface="Salesforce Sans"/>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Once guides are reset, delete the Guide Layout Slide</a:t>
            </a:r>
            <a:endParaRPr lang="en-US" sz="1200" b="1" dirty="0">
              <a:solidFill>
                <a:schemeClr val="accent2"/>
              </a:solidFill>
              <a:latin typeface="Salesforce Sans"/>
              <a:cs typeface="Salesforce Sans"/>
            </a:endParaRPr>
          </a:p>
          <a:p>
            <a:pPr lvl="0" defTabSz="1218936">
              <a:spcBef>
                <a:spcPts val="800"/>
              </a:spcBef>
              <a:defRPr/>
            </a:pPr>
            <a:endParaRPr lang="en-US" sz="1300" dirty="0">
              <a:solidFill>
                <a:schemeClr val="accent2"/>
              </a:solidFill>
              <a:latin typeface="Salesforce Sans"/>
              <a:cs typeface="Salesforce Sans"/>
            </a:endParaRPr>
          </a:p>
          <a:p>
            <a:pPr lvl="0">
              <a:spcBef>
                <a:spcPts val="800"/>
              </a:spcBef>
            </a:pPr>
            <a:endParaRPr lang="en-US" sz="1300" dirty="0">
              <a:solidFill>
                <a:schemeClr val="accent2"/>
              </a:solidFill>
              <a:latin typeface="Salesforce Sans"/>
              <a:cs typeface="Salesforce Sans"/>
            </a:endParaRPr>
          </a:p>
        </p:txBody>
      </p:sp>
      <p:sp>
        <p:nvSpPr>
          <p:cNvPr id="12" name="Right Arrow 11"/>
          <p:cNvSpPr/>
          <p:nvPr userDrawn="1"/>
        </p:nvSpPr>
        <p:spPr>
          <a:xfrm rot="8100000" flipH="1">
            <a:off x="11395761"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4" name="Right Arrow 13"/>
          <p:cNvSpPr/>
          <p:nvPr userDrawn="1"/>
        </p:nvSpPr>
        <p:spPr>
          <a:xfrm rot="13500000">
            <a:off x="486977"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5" name="Right Arrow 14"/>
          <p:cNvSpPr/>
          <p:nvPr userDrawn="1"/>
        </p:nvSpPr>
        <p:spPr>
          <a:xfrm rot="13500000" flipH="1" flipV="1">
            <a:off x="11395760" y="5694252"/>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6" name="Right Arrow 15"/>
          <p:cNvSpPr/>
          <p:nvPr userDrawn="1"/>
        </p:nvSpPr>
        <p:spPr>
          <a:xfrm rot="8100000" flipV="1">
            <a:off x="486976" y="56071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22" name="Content Placeholder 16"/>
          <p:cNvSpPr txBox="1">
            <a:spLocks/>
          </p:cNvSpPr>
          <p:nvPr userDrawn="1"/>
        </p:nvSpPr>
        <p:spPr>
          <a:xfrm>
            <a:off x="506414" y="2112524"/>
            <a:ext cx="5716586"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latin typeface="Salesforce Sans"/>
                <a:cs typeface="Salesforce Sans"/>
              </a:rPr>
              <a:t>What are Drawing Guides?  </a:t>
            </a:r>
          </a:p>
          <a:p>
            <a:pPr>
              <a:spcBef>
                <a:spcPts val="800"/>
              </a:spcBef>
            </a:pPr>
            <a:r>
              <a:rPr lang="en-US" sz="1200" dirty="0" smtClean="0">
                <a:solidFill>
                  <a:schemeClr val="accent2"/>
                </a:solidFill>
                <a:latin typeface="Salesforce Sans"/>
                <a:cs typeface="Salesforce Sans"/>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smtClean="0">
                <a:solidFill>
                  <a:schemeClr val="accent1"/>
                </a:solidFill>
                <a:latin typeface="Salesforce Sans"/>
                <a:cs typeface="Salesforce Sans"/>
              </a:rPr>
              <a:t/>
            </a:r>
            <a:br>
              <a:rPr lang="en-US" sz="1200" b="1" dirty="0" smtClean="0">
                <a:solidFill>
                  <a:schemeClr val="accent1"/>
                </a:solidFill>
                <a:latin typeface="Salesforce Sans"/>
                <a:cs typeface="Salesforce Sans"/>
              </a:rPr>
            </a:br>
            <a:r>
              <a:rPr lang="en-US" sz="1600" b="1" dirty="0" smtClean="0">
                <a:solidFill>
                  <a:schemeClr val="accent1"/>
                </a:solidFill>
                <a:latin typeface="Salesforce Sans"/>
                <a:cs typeface="Salesforce Sans"/>
              </a:rPr>
              <a:t>How </a:t>
            </a:r>
            <a:r>
              <a:rPr lang="en-US" sz="1600" b="1" dirty="0">
                <a:solidFill>
                  <a:schemeClr val="accent1"/>
                </a:solidFill>
                <a:latin typeface="Salesforce Sans"/>
                <a:cs typeface="Salesforce Sans"/>
              </a:rPr>
              <a:t>to Turn Guides On and </a:t>
            </a:r>
            <a:r>
              <a:rPr lang="en-US" sz="1600" b="1" dirty="0" smtClean="0">
                <a:solidFill>
                  <a:schemeClr val="accent1"/>
                </a:solidFill>
                <a:latin typeface="Salesforce Sans"/>
                <a:cs typeface="Salesforce Sans"/>
              </a:rPr>
              <a:t>Off</a:t>
            </a:r>
          </a:p>
          <a:p>
            <a:pPr>
              <a:spcBef>
                <a:spcPts val="800"/>
              </a:spcBef>
              <a:buClr>
                <a:schemeClr val="accent3"/>
              </a:buClr>
            </a:pPr>
            <a:r>
              <a:rPr lang="en-US" sz="1200" b="1" dirty="0" smtClean="0">
                <a:solidFill>
                  <a:schemeClr val="accent2"/>
                </a:solidFill>
                <a:latin typeface="Salesforce Sans"/>
                <a:cs typeface="Salesforce Sans"/>
              </a:rPr>
              <a:t>Windows: </a:t>
            </a:r>
            <a:r>
              <a:rPr lang="en-US" sz="1200" dirty="0" smtClean="0">
                <a:solidFill>
                  <a:schemeClr val="accent2"/>
                </a:solidFill>
                <a:latin typeface="Salesforce Sans"/>
                <a:cs typeface="Salesforce Sans"/>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latin typeface="Salesforce Sans"/>
                <a:cs typeface="Salesforce Sans"/>
              </a:rPr>
              <a:t>Mac 2011: </a:t>
            </a:r>
            <a:r>
              <a:rPr lang="en-US" sz="1200" dirty="0" smtClean="0">
                <a:solidFill>
                  <a:schemeClr val="accent2"/>
                </a:solidFill>
                <a:latin typeface="Salesforce Sans"/>
                <a:cs typeface="Salesforce Sans"/>
              </a:rPr>
              <a:t>Control + Option + Command + G or </a:t>
            </a:r>
            <a:br>
              <a:rPr lang="en-US" sz="1200" dirty="0" smtClean="0">
                <a:solidFill>
                  <a:schemeClr val="accent2"/>
                </a:solidFill>
                <a:latin typeface="Salesforce Sans"/>
                <a:cs typeface="Salesforce Sans"/>
              </a:rPr>
            </a:br>
            <a:r>
              <a:rPr lang="en-US" sz="1200" dirty="0" smtClean="0">
                <a:solidFill>
                  <a:schemeClr val="accent2"/>
                </a:solidFill>
                <a:latin typeface="Salesforce Sans"/>
                <a:cs typeface="Salesforce Sans"/>
              </a:rPr>
              <a:t>View&gt;Guides&gt;Static Guides</a:t>
            </a:r>
          </a:p>
          <a:p>
            <a:pPr>
              <a:spcBef>
                <a:spcPts val="800"/>
              </a:spcBef>
              <a:buClr>
                <a:schemeClr val="accent3"/>
              </a:buClr>
              <a:defRPr/>
            </a:pPr>
            <a:r>
              <a:rPr lang="en-US" sz="1200" b="1" dirty="0" smtClean="0">
                <a:solidFill>
                  <a:schemeClr val="accent2"/>
                </a:solidFill>
                <a:latin typeface="Salesforce Sans"/>
                <a:cs typeface="Salesforce Sans"/>
              </a:rPr>
              <a:t>MAC 2008:   </a:t>
            </a:r>
            <a:r>
              <a:rPr lang="en-US" sz="1200" dirty="0" smtClean="0">
                <a:solidFill>
                  <a:schemeClr val="accent2"/>
                </a:solidFill>
                <a:latin typeface="Salesforce Sans"/>
                <a:cs typeface="Salesforce Sans"/>
              </a:rPr>
              <a:t>Command + G or View&gt;Guides&gt;Static Guides</a:t>
            </a:r>
          </a:p>
        </p:txBody>
      </p:sp>
      <p:sp>
        <p:nvSpPr>
          <p:cNvPr id="23" name="TextBox 22"/>
          <p:cNvSpPr txBox="1"/>
          <p:nvPr userDrawn="1"/>
        </p:nvSpPr>
        <p:spPr>
          <a:xfrm>
            <a:off x="72009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latin typeface="Salesforce Sans"/>
              </a:rPr>
              <a:t>The left and right top and bottom corners only area you should work</a:t>
            </a:r>
            <a:r>
              <a:rPr lang="en-US" sz="1400" baseline="0" dirty="0" smtClean="0">
                <a:solidFill>
                  <a:schemeClr val="accent1">
                    <a:lumMod val="75000"/>
                  </a:schemeClr>
                </a:solidFill>
                <a:latin typeface="Salesforce Sans"/>
              </a:rPr>
              <a:t> within on each slide. </a:t>
            </a:r>
            <a:endParaRPr lang="en-US" sz="1400" dirty="0" smtClean="0">
              <a:solidFill>
                <a:schemeClr val="accent1">
                  <a:lumMod val="75000"/>
                </a:schemeClr>
              </a:solidFill>
              <a:latin typeface="Salesforce Sans"/>
            </a:endParaRPr>
          </a:p>
        </p:txBody>
      </p:sp>
    </p:spTree>
    <p:extLst>
      <p:ext uri="{BB962C8B-B14F-4D97-AF65-F5344CB8AC3E}">
        <p14:creationId xmlns:p14="http://schemas.microsoft.com/office/powerpoint/2010/main" val="147354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5_Basic_Service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dirty="0"/>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05040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5_Basic_Sales_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85060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userDrawn="1"/>
        </p:nvSpPr>
        <p:spPr>
          <a:xfrm>
            <a:off x="0" y="6357"/>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Oval 22"/>
          <p:cNvSpPr/>
          <p:nvPr userDrawn="1"/>
        </p:nvSpPr>
        <p:spPr>
          <a:xfrm>
            <a:off x="7695372" y="6397128"/>
            <a:ext cx="1285963"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7"/>
          </p:nvPr>
        </p:nvSpPr>
        <p:spPr>
          <a:xfrm>
            <a:off x="333729" y="6270900"/>
            <a:ext cx="7750012" cy="428383"/>
          </a:xfrm>
        </p:spPr>
        <p:txBody>
          <a:bodyPr/>
          <a:lstStyle/>
          <a:p>
            <a:endParaRPr lang="en-US"/>
          </a:p>
        </p:txBody>
      </p:sp>
      <p:grpSp>
        <p:nvGrpSpPr>
          <p:cNvPr id="25" name="Group 24"/>
          <p:cNvGrpSpPr/>
          <p:nvPr userDrawn="1"/>
        </p:nvGrpSpPr>
        <p:grpSpPr>
          <a:xfrm>
            <a:off x="1" y="1151067"/>
            <a:ext cx="8115300"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8722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5_Basic_Marketing Cloud_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2" name="Rectangle 31"/>
          <p:cNvSpPr/>
          <p:nvPr userDrawn="1"/>
        </p:nvSpPr>
        <p:spPr>
          <a:xfrm>
            <a:off x="0" y="0"/>
            <a:ext cx="12188952"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27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5016" y="3786261"/>
            <a:ext cx="2578124" cy="2634171"/>
          </a:xfrm>
          <a:prstGeom prst="rect">
            <a:avLst/>
          </a:prstGeom>
        </p:spPr>
      </p:pic>
      <p:grpSp>
        <p:nvGrpSpPr>
          <p:cNvPr id="40" name="Group 39"/>
          <p:cNvGrpSpPr/>
          <p:nvPr userDrawn="1"/>
        </p:nvGrpSpPr>
        <p:grpSpPr>
          <a:xfrm>
            <a:off x="8686801" y="5026741"/>
            <a:ext cx="1104364" cy="966038"/>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grpSp>
      <p:sp>
        <p:nvSpPr>
          <p:cNvPr id="50"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2" name="Group 18"/>
          <p:cNvGrpSpPr>
            <a:grpSpLocks noChangeAspect="1"/>
          </p:cNvGrpSpPr>
          <p:nvPr userDrawn="1"/>
        </p:nvGrpSpPr>
        <p:grpSpPr bwMode="auto">
          <a:xfrm>
            <a:off x="11243268" y="6270900"/>
            <a:ext cx="611829" cy="428383"/>
            <a:chOff x="267" y="-340"/>
            <a:chExt cx="7144" cy="5002"/>
          </a:xfrm>
        </p:grpSpPr>
        <p:sp>
          <p:nvSpPr>
            <p:cNvPr id="53"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3" name="Freeform 62"/>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4"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05126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5_Basic_Platform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23873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5_Basic_Analytics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8783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5_Basic_Community Cloud_Dark">
    <p:bg>
      <p:bgPr>
        <a:solidFill>
          <a:schemeClr val="accent6"/>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952" cy="6858000"/>
          </a:xfrm>
          <a:prstGeom prst="rect">
            <a:avLst/>
          </a:prstGeom>
          <a:solidFill>
            <a:schemeClr val="accent6"/>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9" name="Oval 38"/>
          <p:cNvSpPr/>
          <p:nvPr userDrawn="1"/>
        </p:nvSpPr>
        <p:spPr>
          <a:xfrm>
            <a:off x="11358418" y="494288"/>
            <a:ext cx="830407" cy="830407"/>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0" name="Title 1"/>
          <p:cNvSpPr>
            <a:spLocks noGrp="1"/>
          </p:cNvSpPr>
          <p:nvPr>
            <p:ph type="title"/>
          </p:nvPr>
        </p:nvSpPr>
        <p:spPr>
          <a:xfrm>
            <a:off x="338327" y="90720"/>
            <a:ext cx="11515535" cy="908043"/>
          </a:xfrm>
        </p:spPr>
        <p:txBody>
          <a:bodyPr/>
          <a:lstStyle>
            <a:lvl1pPr>
              <a:defRPr>
                <a:solidFill>
                  <a:schemeClr val="bg2">
                    <a:lumMod val="25000"/>
                  </a:schemeClr>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bg2">
                    <a:lumMod val="25000"/>
                  </a:schemeClr>
                </a:solidFill>
              </a:defRPr>
            </a:lvl1pPr>
          </a:lstStyle>
          <a:p>
            <a:pPr lvl="0"/>
            <a:r>
              <a:rPr lang="en-US" smtClean="0"/>
              <a:t>Click to edit Master text styles</a:t>
            </a:r>
          </a:p>
        </p:txBody>
      </p:sp>
      <p:grpSp>
        <p:nvGrpSpPr>
          <p:cNvPr id="64" name="Group 18"/>
          <p:cNvGrpSpPr>
            <a:grpSpLocks noChangeAspect="1"/>
          </p:cNvGrpSpPr>
          <p:nvPr userDrawn="1"/>
        </p:nvGrpSpPr>
        <p:grpSpPr bwMode="auto">
          <a:xfrm>
            <a:off x="11243268" y="6270900"/>
            <a:ext cx="611829" cy="428383"/>
            <a:chOff x="267" y="-340"/>
            <a:chExt cx="7144" cy="5002"/>
          </a:xfrm>
        </p:grpSpPr>
        <p:sp>
          <p:nvSpPr>
            <p:cNvPr id="6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7" name="Freeform 66"/>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8" name="Freeform 67"/>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9" name="Freeform 68"/>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0" name="Freeform 69"/>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1" name="Freeform 70"/>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2" name="Freeform 71"/>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3" name="Freeform 72"/>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4" name="Freeform 73"/>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5" name="Freeform 74"/>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76" name="Content Placeholder 2"/>
          <p:cNvSpPr>
            <a:spLocks noGrp="1"/>
          </p:cNvSpPr>
          <p:nvPr>
            <p:ph idx="1"/>
          </p:nvPr>
        </p:nvSpPr>
        <p:spPr>
          <a:xfrm>
            <a:off x="338328" y="1601725"/>
            <a:ext cx="11517122" cy="4641598"/>
          </a:xfrm>
        </p:spPr>
        <p:txBody>
          <a:bodyPr/>
          <a:lstStyle>
            <a:lvl1pPr>
              <a:buClr>
                <a:schemeClr val="bg1"/>
              </a:buClr>
              <a:defRPr>
                <a:solidFill>
                  <a:schemeClr val="bg2">
                    <a:lumMod val="25000"/>
                  </a:schemeClr>
                </a:solidFill>
              </a:defRPr>
            </a:lvl1pPr>
            <a:lvl2pPr>
              <a:buClr>
                <a:schemeClr val="tx1"/>
              </a:buClr>
              <a:defRPr>
                <a:solidFill>
                  <a:schemeClr val="bg2">
                    <a:lumMod val="25000"/>
                  </a:schemeClr>
                </a:solidFill>
              </a:defRPr>
            </a:lvl2pPr>
            <a:lvl3pPr>
              <a:buClr>
                <a:schemeClr val="tx1"/>
              </a:buClr>
              <a:defRPr>
                <a:solidFill>
                  <a:schemeClr val="bg2">
                    <a:lumMod val="25000"/>
                  </a:schemeClr>
                </a:solidFill>
              </a:defRPr>
            </a:lvl3pPr>
            <a:lvl4pPr>
              <a:buClr>
                <a:schemeClr val="bg1"/>
              </a:buClr>
              <a:defRPr>
                <a:solidFill>
                  <a:schemeClr val="bg2">
                    <a:lumMod val="25000"/>
                  </a:schemeClr>
                </a:solidFill>
              </a:defRPr>
            </a:lvl4pPr>
            <a:lvl5pPr>
              <a:buClr>
                <a:schemeClr val="bg1"/>
              </a:buClr>
              <a:defRPr>
                <a:solidFill>
                  <a:schemeClr val="bg2">
                    <a:lumMod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49931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6_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2" y="2088087"/>
            <a:ext cx="10908173" cy="2157270"/>
          </a:xfrm>
        </p:spPr>
        <p:txBody>
          <a:bodyPr lIns="0" tIns="0" rIns="0" bIns="0" anchor="b">
            <a:noAutofit/>
          </a:bodyPr>
          <a:lstStyle>
            <a:lvl1pPr algn="l">
              <a:defRPr sz="5400" spc="0">
                <a:solidFill>
                  <a:schemeClr val="accent1"/>
                </a:solidFill>
              </a:defRPr>
            </a:lvl1pPr>
          </a:lstStyle>
          <a:p>
            <a:r>
              <a:rPr lang="en-US" smtClean="0"/>
              <a:t>Click to edit Master title style</a:t>
            </a:r>
            <a:endParaRPr lang="en-US" dirty="0"/>
          </a:p>
        </p:txBody>
      </p:sp>
      <p:cxnSp>
        <p:nvCxnSpPr>
          <p:cNvPr id="15" name="Straight Connector 14"/>
          <p:cNvCxnSpPr/>
          <p:nvPr userDrawn="1"/>
        </p:nvCxnSpPr>
        <p:spPr>
          <a:xfrm>
            <a:off x="353648"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smtClean="0"/>
              <a:t>Name of presenter, title and email</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smtClean="0"/>
              <a:t>Click to edit Master text styles</a:t>
            </a:r>
          </a:p>
        </p:txBody>
      </p:sp>
      <p:pic>
        <p:nvPicPr>
          <p:cNvPr id="36" name="Picture 35" descr="Corporate_Primary_1 Line Tag_2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63" y="872837"/>
            <a:ext cx="4793376" cy="1115568"/>
          </a:xfrm>
          <a:prstGeom prst="rect">
            <a:avLst/>
          </a:prstGeom>
        </p:spPr>
      </p:pic>
    </p:spTree>
    <p:extLst>
      <p:ext uri="{BB962C8B-B14F-4D97-AF65-F5344CB8AC3E}">
        <p14:creationId xmlns:p14="http://schemas.microsoft.com/office/powerpoint/2010/main" val="137171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12">
          <p15:clr>
            <a:srgbClr val="FBAE40"/>
          </p15:clr>
        </p15:guide>
        <p15:guide id="2" pos="3839">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6_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11567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6_Segue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360362" y="2049320"/>
            <a:ext cx="11482388" cy="262890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360362" y="4876800"/>
            <a:ext cx="11482388" cy="1066800"/>
          </a:xfrm>
        </p:spPr>
        <p:txBody>
          <a:bodyPr lIns="0" tIns="0" rIns="0" bIns="0">
            <a:noAutofit/>
          </a:bodyPr>
          <a:lstStyle>
            <a:lvl1pPr marL="0" indent="0" algn="l">
              <a:buNone/>
              <a:defRPr sz="24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4" name="Straight Connector 3"/>
          <p:cNvCxnSpPr/>
          <p:nvPr userDrawn="1"/>
        </p:nvCxnSpPr>
        <p:spPr>
          <a:xfrm flipH="1">
            <a:off x="342900" y="4800600"/>
            <a:ext cx="11845925"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47489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6_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smtClean="0"/>
              <a:t>Click to edit Master text styles</a:t>
            </a:r>
          </a:p>
        </p:txBody>
      </p:sp>
      <p:sp>
        <p:nvSpPr>
          <p:cNvPr id="4" name="Title 3"/>
          <p:cNvSpPr>
            <a:spLocks noGrp="1"/>
          </p:cNvSpPr>
          <p:nvPr>
            <p:ph type="title"/>
          </p:nvPr>
        </p:nvSpPr>
        <p:spPr/>
        <p:txBody>
          <a:bodyPr/>
          <a:lstStyle>
            <a:lvl1pPr>
              <a:defRPr spc="0"/>
            </a:lvl1pPr>
          </a:lstStyle>
          <a:p>
            <a:r>
              <a:rPr lang="en-US" smtClean="0"/>
              <a:t>Click to edit Master title style</a:t>
            </a:r>
            <a:endParaRPr lang="en-US" dirty="0"/>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3770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6_Title 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121039"/>
            <a:ext cx="10908173" cy="215727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619343"/>
            <a:ext cx="10908173" cy="529086"/>
          </a:xfrm>
        </p:spPr>
        <p:txBody>
          <a:bodyPr lIns="0" tIns="0" rIns="0" bIns="0">
            <a:noAutofit/>
          </a:bodyPr>
          <a:lstStyle>
            <a:lvl1pPr marL="0" indent="0" algn="l">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15" name="Straight Connector 14"/>
          <p:cNvCxnSpPr/>
          <p:nvPr userDrawn="1"/>
        </p:nvCxnSpPr>
        <p:spPr>
          <a:xfrm>
            <a:off x="353648" y="4466912"/>
            <a:ext cx="1183517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Content Placeholder 7"/>
          <p:cNvSpPr>
            <a:spLocks noGrp="1"/>
          </p:cNvSpPr>
          <p:nvPr>
            <p:ph sz="quarter" idx="10" hasCustomPrompt="1"/>
          </p:nvPr>
        </p:nvSpPr>
        <p:spPr>
          <a:xfrm>
            <a:off x="360362" y="5564547"/>
            <a:ext cx="7289872" cy="477988"/>
          </a:xfrm>
        </p:spPr>
        <p:txBody>
          <a:bodyPr/>
          <a:lstStyle>
            <a:lvl1pPr>
              <a:lnSpc>
                <a:spcPct val="100000"/>
              </a:lnSpc>
              <a:spcBef>
                <a:spcPts val="0"/>
              </a:spcBef>
              <a:spcAft>
                <a:spcPts val="0"/>
              </a:spcAft>
              <a:defRPr sz="1600" baseline="0">
                <a:solidFill>
                  <a:srgbClr val="D9E0E2"/>
                </a:solidFill>
              </a:defRPr>
            </a:lvl1pPr>
          </a:lstStyle>
          <a:p>
            <a:pPr lvl="0"/>
            <a:r>
              <a:rPr lang="en-US" dirty="0" smtClean="0"/>
              <a:t>Name of presenter, title and email</a:t>
            </a:r>
          </a:p>
        </p:txBody>
      </p:sp>
      <p:pic>
        <p:nvPicPr>
          <p:cNvPr id="59" name="Picture 5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154853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6_Title Slide_C">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5" name="Picture 14"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004579"/>
            <a:ext cx="7273925" cy="2282675"/>
          </a:xfrm>
        </p:spPr>
        <p:txBody>
          <a:bodyPr lIns="0" tIns="0" rIns="0" bIns="0" anchor="b">
            <a:noAutofit/>
          </a:bodyPr>
          <a:lstStyle>
            <a:lvl1pPr algn="l">
              <a:lnSpc>
                <a:spcPct val="90000"/>
              </a:lnSpc>
              <a:defRPr sz="4800" b="0" spc="0"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378493"/>
            <a:ext cx="7273925" cy="568606"/>
          </a:xfrm>
        </p:spPr>
        <p:txBody>
          <a:bodyPr lIns="0" tIns="0" rIns="0" bIns="0">
            <a:noAutofit/>
          </a:bodyPr>
          <a:lstStyle>
            <a:lvl1pPr marL="0" indent="0" algn="l">
              <a:lnSpc>
                <a:spcPts val="2400"/>
              </a:lnSpc>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4"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55" name="Content Placeholder 7"/>
          <p:cNvSpPr>
            <a:spLocks noGrp="1"/>
          </p:cNvSpPr>
          <p:nvPr>
            <p:ph sz="quarter" idx="10" hasCustomPrompt="1"/>
          </p:nvPr>
        </p:nvSpPr>
        <p:spPr>
          <a:xfrm>
            <a:off x="360362" y="5510127"/>
            <a:ext cx="7289872" cy="438820"/>
          </a:xfrm>
        </p:spPr>
        <p:txBody>
          <a:bodyPr/>
          <a:lstStyle>
            <a:lvl1pPr>
              <a:lnSpc>
                <a:spcPct val="100000"/>
              </a:lnSpc>
              <a:spcBef>
                <a:spcPts val="0"/>
              </a:spcBef>
              <a:spcAft>
                <a:spcPts val="0"/>
              </a:spcAft>
              <a:buNone/>
              <a:defRPr sz="1600" spc="0" baseline="0">
                <a:solidFill>
                  <a:srgbClr val="D9E0E2"/>
                </a:solidFill>
              </a:defRPr>
            </a:lvl1pPr>
          </a:lstStyle>
          <a:p>
            <a:pPr lvl="0"/>
            <a:r>
              <a:rPr lang="en-US" dirty="0" smtClean="0"/>
              <a:t>Name of presenter, title and email</a:t>
            </a:r>
          </a:p>
        </p:txBody>
      </p:sp>
      <p:pic>
        <p:nvPicPr>
          <p:cNvPr id="56" name="Picture 5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8608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121039"/>
            <a:ext cx="10908173" cy="215727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619343"/>
            <a:ext cx="10908173" cy="529086"/>
          </a:xfrm>
        </p:spPr>
        <p:txBody>
          <a:bodyPr lIns="0" tIns="0" rIns="0" bIns="0">
            <a:noAutofit/>
          </a:bodyPr>
          <a:lstStyle>
            <a:lvl1pPr marL="0" indent="0" algn="l">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15" name="Straight Connector 14"/>
          <p:cNvCxnSpPr/>
          <p:nvPr userDrawn="1"/>
        </p:nvCxnSpPr>
        <p:spPr>
          <a:xfrm>
            <a:off x="353648" y="4466912"/>
            <a:ext cx="1183517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Content Placeholder 7"/>
          <p:cNvSpPr>
            <a:spLocks noGrp="1"/>
          </p:cNvSpPr>
          <p:nvPr>
            <p:ph sz="quarter" idx="10" hasCustomPrompt="1"/>
          </p:nvPr>
        </p:nvSpPr>
        <p:spPr>
          <a:xfrm>
            <a:off x="360362" y="5564547"/>
            <a:ext cx="7289872" cy="477988"/>
          </a:xfrm>
        </p:spPr>
        <p:txBody>
          <a:bodyPr/>
          <a:lstStyle>
            <a:lvl1pPr>
              <a:lnSpc>
                <a:spcPct val="100000"/>
              </a:lnSpc>
              <a:spcBef>
                <a:spcPts val="0"/>
              </a:spcBef>
              <a:spcAft>
                <a:spcPts val="0"/>
              </a:spcAft>
              <a:defRPr sz="1600" baseline="0">
                <a:solidFill>
                  <a:srgbClr val="D9E0E2"/>
                </a:solidFill>
              </a:defRPr>
            </a:lvl1pPr>
          </a:lstStyle>
          <a:p>
            <a:pPr lvl="0"/>
            <a:r>
              <a:rPr lang="en-US" dirty="0" smtClean="0"/>
              <a:t>Name of presenter, title and email</a:t>
            </a:r>
          </a:p>
        </p:txBody>
      </p:sp>
      <p:pic>
        <p:nvPicPr>
          <p:cNvPr id="59" name="Picture 5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28439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ustomer Segu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47" name="Picture Placeholder 2"/>
          <p:cNvSpPr>
            <a:spLocks noGrp="1"/>
          </p:cNvSpPr>
          <p:nvPr>
            <p:ph type="pic" sz="quarter" idx="19" hasCustomPrompt="1"/>
          </p:nvPr>
        </p:nvSpPr>
        <p:spPr>
          <a:xfrm>
            <a:off x="1621700" y="2391624"/>
            <a:ext cx="4427017" cy="2074753"/>
          </a:xfrm>
          <a:noFill/>
          <a:ln>
            <a:noFill/>
          </a:ln>
          <a:effectLst/>
        </p:spPr>
        <p:txBody>
          <a:bodyPr anchor="ctr"/>
          <a:lstStyle>
            <a:lvl1pPr marL="0" indent="0" algn="ctr">
              <a:buNone/>
              <a:defRPr sz="1600">
                <a:solidFill>
                  <a:schemeClr val="bg1"/>
                </a:solidFill>
              </a:defRPr>
            </a:lvl1pPr>
          </a:lstStyle>
          <a:p>
            <a:r>
              <a:rPr lang="en-US" dirty="0" smtClean="0"/>
              <a:t>Click to add logo or paste one in box</a:t>
            </a:r>
            <a:endParaRPr lang="en-US" dirty="0"/>
          </a:p>
        </p:txBody>
      </p:sp>
    </p:spTree>
    <p:extLst>
      <p:ext uri="{BB962C8B-B14F-4D97-AF65-F5344CB8AC3E}">
        <p14:creationId xmlns:p14="http://schemas.microsoft.com/office/powerpoint/2010/main" val="215770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6_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1599480"/>
            <a:ext cx="5564156"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53636" y="1599480"/>
            <a:ext cx="5576268"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Tree>
    <p:extLst>
      <p:ext uri="{BB962C8B-B14F-4D97-AF65-F5344CB8AC3E}">
        <p14:creationId xmlns:p14="http://schemas.microsoft.com/office/powerpoint/2010/main" val="136384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6_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0" y="1599480"/>
            <a:ext cx="5705025"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98366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9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1599480"/>
            <a:ext cx="3749040" cy="4622865"/>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35127" y="1599480"/>
            <a:ext cx="3728166"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90178" y="1599480"/>
            <a:ext cx="3749040"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90069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9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878" y="1599480"/>
            <a:ext cx="374372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29099" y="1599480"/>
            <a:ext cx="373075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109614" y="1599480"/>
            <a:ext cx="3736459"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327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9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2480258"/>
            <a:ext cx="375598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01062" y="2480258"/>
            <a:ext cx="3735930"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81106" y="2480258"/>
            <a:ext cx="376614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4"/>
          <p:cNvSpPr>
            <a:spLocks noGrp="1"/>
          </p:cNvSpPr>
          <p:nvPr>
            <p:ph type="body" sz="quarter" idx="25"/>
          </p:nvPr>
        </p:nvSpPr>
        <p:spPr>
          <a:xfrm>
            <a:off x="338328" y="1600201"/>
            <a:ext cx="375926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4220789" y="1600201"/>
            <a:ext cx="37318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8104050" y="1600201"/>
            <a:ext cx="3749811"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8080049" y="5660496"/>
            <a:ext cx="3770416" cy="225703"/>
          </a:xfrm>
        </p:spPr>
        <p:txBody>
          <a:bodyPr wrap="square" lIns="9144" rIns="9144">
            <a:spAutoFit/>
          </a:bodyPr>
          <a:lstStyle>
            <a:lvl1pPr marL="0" indent="0">
              <a:buClr>
                <a:schemeClr val="bg2"/>
              </a:buClr>
              <a:buSzPct val="80000"/>
              <a:buFont typeface="Wingdings" panose="05000000000000000000" pitchFamily="2" charset="2"/>
              <a:buNone/>
              <a:defRPr lang="en-US" sz="1600" kern="1200" spc="-30" baseline="0" dirty="0">
                <a:solidFill>
                  <a:srgbClr val="0079A8"/>
                </a:solidFill>
                <a:latin typeface="Salesforce Sans"/>
                <a:ea typeface="+mn-ea"/>
                <a:cs typeface="+mn-cs"/>
              </a:defRPr>
            </a:lvl1pPr>
          </a:lstStyle>
          <a:p>
            <a:pPr marL="0" lv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None/>
            </a:pPr>
            <a:r>
              <a:rPr lang="en-US" smtClean="0"/>
              <a:t>Click to edit Master text styles</a:t>
            </a:r>
          </a:p>
        </p:txBody>
      </p:sp>
      <p:sp>
        <p:nvSpPr>
          <p:cNvPr id="30" name="Text Placeholder 29"/>
          <p:cNvSpPr>
            <a:spLocks noGrp="1"/>
          </p:cNvSpPr>
          <p:nvPr>
            <p:ph type="body" sz="quarter" idx="32"/>
          </p:nvPr>
        </p:nvSpPr>
        <p:spPr>
          <a:xfrm>
            <a:off x="338328"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4221870"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25" name="Title 24"/>
          <p:cNvSpPr>
            <a:spLocks noGrp="1"/>
          </p:cNvSpPr>
          <p:nvPr>
            <p:ph type="title"/>
          </p:nvPr>
        </p:nvSpPr>
        <p:spPr/>
        <p:txBody>
          <a:bodyPr/>
          <a:lstStyle/>
          <a:p>
            <a:r>
              <a:rPr lang="en-US" smtClean="0"/>
              <a:t>Click to edit Master title style</a:t>
            </a:r>
            <a:endParaRPr lang="en-US"/>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55193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9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336549" y="1597025"/>
            <a:ext cx="3752871" cy="3980821"/>
          </a:xfrm>
        </p:spPr>
        <p:txBody>
          <a:bodyPr/>
          <a:lstStyle/>
          <a:p>
            <a:r>
              <a:rPr lang="en-US" smtClean="0"/>
              <a:t>Drag picture to placeholder or click icon to add</a:t>
            </a:r>
            <a:endParaRPr lang="en-US" dirty="0"/>
          </a:p>
        </p:txBody>
      </p:sp>
      <p:sp>
        <p:nvSpPr>
          <p:cNvPr id="63" name="Picture Placeholder 61"/>
          <p:cNvSpPr>
            <a:spLocks noGrp="1"/>
          </p:cNvSpPr>
          <p:nvPr>
            <p:ph type="pic" sz="quarter" idx="18"/>
          </p:nvPr>
        </p:nvSpPr>
        <p:spPr>
          <a:xfrm>
            <a:off x="4229382" y="1597025"/>
            <a:ext cx="3725862" cy="3980821"/>
          </a:xfrm>
        </p:spPr>
        <p:txBody>
          <a:bodyPr/>
          <a:lstStyle/>
          <a:p>
            <a:r>
              <a:rPr lang="en-US" smtClean="0"/>
              <a:t>Drag picture to placeholder or click icon to add</a:t>
            </a:r>
            <a:endParaRPr lang="en-US"/>
          </a:p>
        </p:txBody>
      </p:sp>
      <p:sp>
        <p:nvSpPr>
          <p:cNvPr id="64" name="Picture Placeholder 61"/>
          <p:cNvSpPr>
            <a:spLocks noGrp="1"/>
          </p:cNvSpPr>
          <p:nvPr>
            <p:ph type="pic" sz="quarter" idx="19"/>
          </p:nvPr>
        </p:nvSpPr>
        <p:spPr>
          <a:xfrm>
            <a:off x="8101820" y="1597025"/>
            <a:ext cx="3746255" cy="3980821"/>
          </a:xfrm>
        </p:spPr>
        <p:txBody>
          <a:bodyPr/>
          <a:lstStyle/>
          <a:p>
            <a:r>
              <a:rPr lang="en-US" smtClean="0"/>
              <a:t>Drag picture to placeholder or click icon to add</a:t>
            </a:r>
            <a:endParaRPr lang="en-US" dirty="0"/>
          </a:p>
        </p:txBody>
      </p:sp>
      <p:cxnSp>
        <p:nvCxnSpPr>
          <p:cNvPr id="65" name="Straight Connector 64"/>
          <p:cNvCxnSpPr/>
          <p:nvPr userDrawn="1"/>
        </p:nvCxnSpPr>
        <p:spPr>
          <a:xfrm>
            <a:off x="333565"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337217" y="5786195"/>
            <a:ext cx="3749040" cy="502850"/>
          </a:xfrm>
        </p:spPr>
        <p:txBody>
          <a:bodyPr/>
          <a:lstStyle>
            <a:lvl1pPr>
              <a:buNone/>
              <a:defRPr sz="1400" spc="0"/>
            </a:lvl1pPr>
          </a:lstStyle>
          <a:p>
            <a:pPr lvl="0"/>
            <a:r>
              <a:rPr lang="en-US" smtClean="0"/>
              <a:t>Click to edit Master text styles</a:t>
            </a:r>
          </a:p>
        </p:txBody>
      </p:sp>
      <p:cxnSp>
        <p:nvCxnSpPr>
          <p:cNvPr id="67" name="Straight Connector 66"/>
          <p:cNvCxnSpPr/>
          <p:nvPr userDrawn="1"/>
        </p:nvCxnSpPr>
        <p:spPr>
          <a:xfrm>
            <a:off x="4229382" y="5702300"/>
            <a:ext cx="3732576"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4218268" y="5786195"/>
            <a:ext cx="3749040" cy="502850"/>
          </a:xfrm>
        </p:spPr>
        <p:txBody>
          <a:bodyPr/>
          <a:lstStyle>
            <a:lvl1pPr>
              <a:buNone/>
              <a:defRPr sz="1400" spc="0"/>
            </a:lvl1pPr>
          </a:lstStyle>
          <a:p>
            <a:pPr lvl="0"/>
            <a:r>
              <a:rPr lang="en-US" smtClean="0"/>
              <a:t>Click to edit Master text styles</a:t>
            </a:r>
          </a:p>
        </p:txBody>
      </p:sp>
      <p:cxnSp>
        <p:nvCxnSpPr>
          <p:cNvPr id="69" name="Straight Connector 68"/>
          <p:cNvCxnSpPr/>
          <p:nvPr userDrawn="1"/>
        </p:nvCxnSpPr>
        <p:spPr>
          <a:xfrm>
            <a:off x="8101820"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8112687" y="5786195"/>
            <a:ext cx="3749040" cy="502850"/>
          </a:xfrm>
        </p:spPr>
        <p:txBody>
          <a:bodyPr/>
          <a:lstStyle>
            <a:lvl1pPr>
              <a:buNone/>
              <a:defRPr sz="1400" spc="0"/>
            </a:lvl1pPr>
          </a:lstStyle>
          <a:p>
            <a:pPr lvl="0"/>
            <a:r>
              <a:rPr lang="en-US" smtClean="0"/>
              <a:t>Click to edit Master text styles</a:t>
            </a:r>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Title 2"/>
          <p:cNvSpPr>
            <a:spLocks noGrp="1"/>
          </p:cNvSpPr>
          <p:nvPr>
            <p:ph type="title"/>
          </p:nvPr>
        </p:nvSpPr>
        <p:spPr/>
        <p:txBody>
          <a:bodyPr/>
          <a:lstStyle>
            <a:lvl1pPr>
              <a:defRPr spc="0"/>
            </a:lvl1pPr>
          </a:lstStyle>
          <a:p>
            <a:r>
              <a:rPr lang="en-US" smtClean="0"/>
              <a:t>Click to edit Master title style</a:t>
            </a:r>
            <a:endParaRPr lang="en-US"/>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14482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6_4-column">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6" name="Content Placeholder 5"/>
          <p:cNvSpPr>
            <a:spLocks noGrp="1"/>
          </p:cNvSpPr>
          <p:nvPr>
            <p:ph sz="quarter" idx="10"/>
          </p:nvPr>
        </p:nvSpPr>
        <p:spPr>
          <a:xfrm>
            <a:off x="338328"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1"/>
          </p:nvPr>
        </p:nvSpPr>
        <p:spPr>
          <a:xfrm>
            <a:off x="3272035"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2"/>
          </p:nvPr>
        </p:nvSpPr>
        <p:spPr>
          <a:xfrm>
            <a:off x="6205742"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9139449"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93832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6_4-column multi">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38328"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8"/>
          <p:cNvSpPr>
            <a:spLocks noGrp="1"/>
          </p:cNvSpPr>
          <p:nvPr>
            <p:ph sz="quarter" idx="11"/>
          </p:nvPr>
        </p:nvSpPr>
        <p:spPr>
          <a:xfrm>
            <a:off x="3272035"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12"/>
          </p:nvPr>
        </p:nvSpPr>
        <p:spPr>
          <a:xfrm>
            <a:off x="6205742"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12"/>
          <p:cNvSpPr>
            <a:spLocks noGrp="1"/>
          </p:cNvSpPr>
          <p:nvPr>
            <p:ph sz="quarter" idx="13"/>
          </p:nvPr>
        </p:nvSpPr>
        <p:spPr>
          <a:xfrm>
            <a:off x="9139449"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2" name="Picture Placeholder 4"/>
          <p:cNvSpPr>
            <a:spLocks noGrp="1"/>
          </p:cNvSpPr>
          <p:nvPr>
            <p:ph type="pic" sz="quarter" idx="24"/>
          </p:nvPr>
        </p:nvSpPr>
        <p:spPr>
          <a:xfrm>
            <a:off x="344424" y="1703212"/>
            <a:ext cx="2703576"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66831" y="1703212"/>
            <a:ext cx="272318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4" name="Picture Placeholder 4"/>
          <p:cNvSpPr>
            <a:spLocks noGrp="1"/>
          </p:cNvSpPr>
          <p:nvPr>
            <p:ph type="pic" sz="quarter" idx="26"/>
          </p:nvPr>
        </p:nvSpPr>
        <p:spPr>
          <a:xfrm>
            <a:off x="6205415" y="1703212"/>
            <a:ext cx="270566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26479" y="1703212"/>
            <a:ext cx="2724209"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953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36140"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12257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6_4-column photos">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22" name="Picture Placeholder 4"/>
          <p:cNvSpPr>
            <a:spLocks noGrp="1"/>
          </p:cNvSpPr>
          <p:nvPr>
            <p:ph type="pic" sz="quarter" idx="24"/>
          </p:nvPr>
        </p:nvSpPr>
        <p:spPr>
          <a:xfrm>
            <a:off x="332623"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57205"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24" name="Picture Placeholder 4"/>
          <p:cNvSpPr>
            <a:spLocks noGrp="1"/>
          </p:cNvSpPr>
          <p:nvPr>
            <p:ph type="pic" sz="quarter" idx="26"/>
          </p:nvPr>
        </p:nvSpPr>
        <p:spPr>
          <a:xfrm>
            <a:off x="6181787"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06369"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87492"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1325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333375" y="5786195"/>
            <a:ext cx="2720975" cy="502850"/>
          </a:xfrm>
        </p:spPr>
        <p:txBody>
          <a:bodyPr/>
          <a:lstStyle>
            <a:lvl1pPr>
              <a:buNone/>
              <a:defRPr sz="1400"/>
            </a:lvl1pPr>
          </a:lstStyle>
          <a:p>
            <a:pPr lvl="0"/>
            <a:r>
              <a:rPr lang="en-US" smtClean="0"/>
              <a:t>Click to edit Master text styles</a:t>
            </a:r>
          </a:p>
        </p:txBody>
      </p:sp>
      <p:sp>
        <p:nvSpPr>
          <p:cNvPr id="77" name="Text Placeholder 3"/>
          <p:cNvSpPr>
            <a:spLocks noGrp="1"/>
          </p:cNvSpPr>
          <p:nvPr>
            <p:ph type="body" sz="quarter" idx="29"/>
          </p:nvPr>
        </p:nvSpPr>
        <p:spPr>
          <a:xfrm>
            <a:off x="3264408" y="5786195"/>
            <a:ext cx="2720975" cy="502850"/>
          </a:xfrm>
        </p:spPr>
        <p:txBody>
          <a:bodyPr/>
          <a:lstStyle>
            <a:lvl1pPr>
              <a:buNone/>
              <a:defRPr sz="1400"/>
            </a:lvl1pPr>
          </a:lstStyle>
          <a:p>
            <a:pPr lvl="0"/>
            <a:r>
              <a:rPr lang="en-US" smtClean="0"/>
              <a:t>Click to edit Master text styles</a:t>
            </a:r>
          </a:p>
        </p:txBody>
      </p:sp>
      <p:sp>
        <p:nvSpPr>
          <p:cNvPr id="78" name="Text Placeholder 3"/>
          <p:cNvSpPr>
            <a:spLocks noGrp="1"/>
          </p:cNvSpPr>
          <p:nvPr>
            <p:ph type="body" sz="quarter" idx="30"/>
          </p:nvPr>
        </p:nvSpPr>
        <p:spPr>
          <a:xfrm>
            <a:off x="6190488" y="5786195"/>
            <a:ext cx="2720975" cy="502850"/>
          </a:xfrm>
        </p:spPr>
        <p:txBody>
          <a:bodyPr/>
          <a:lstStyle>
            <a:lvl1pPr>
              <a:buNone/>
              <a:defRPr sz="1400"/>
            </a:lvl1pPr>
          </a:lstStyle>
          <a:p>
            <a:pPr lvl="0"/>
            <a:r>
              <a:rPr lang="en-US" smtClean="0"/>
              <a:t>Click to edit Master text styles</a:t>
            </a:r>
          </a:p>
        </p:txBody>
      </p:sp>
      <p:sp>
        <p:nvSpPr>
          <p:cNvPr id="79" name="Text Placeholder 3"/>
          <p:cNvSpPr>
            <a:spLocks noGrp="1"/>
          </p:cNvSpPr>
          <p:nvPr>
            <p:ph type="body" sz="quarter" idx="31"/>
          </p:nvPr>
        </p:nvSpPr>
        <p:spPr>
          <a:xfrm>
            <a:off x="9113258" y="5786195"/>
            <a:ext cx="2720975" cy="502850"/>
          </a:xfrm>
        </p:spPr>
        <p:txBody>
          <a:bodyPr/>
          <a:lstStyle>
            <a:lvl1pPr>
              <a:buNone/>
              <a:defRPr sz="1400"/>
            </a:lvl1pPr>
          </a:lstStyle>
          <a:p>
            <a:pPr lvl="0"/>
            <a:r>
              <a:rPr lang="en-US" smtClean="0"/>
              <a:t>Click to edit Master text styles</a:t>
            </a:r>
          </a:p>
        </p:txBody>
      </p: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71904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6_Split_4-column">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33832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4" name="Text Placeholder 6"/>
          <p:cNvSpPr>
            <a:spLocks noGrp="1"/>
          </p:cNvSpPr>
          <p:nvPr>
            <p:ph type="body" sz="quarter" idx="30" hasCustomPrompt="1"/>
          </p:nvPr>
        </p:nvSpPr>
        <p:spPr>
          <a:xfrm>
            <a:off x="914241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5" name="Text Placeholder 6"/>
          <p:cNvSpPr>
            <a:spLocks noGrp="1"/>
          </p:cNvSpPr>
          <p:nvPr>
            <p:ph type="body" sz="quarter" idx="31" hasCustomPrompt="1"/>
          </p:nvPr>
        </p:nvSpPr>
        <p:spPr>
          <a:xfrm>
            <a:off x="620771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6" name="Text Placeholder 6"/>
          <p:cNvSpPr>
            <a:spLocks noGrp="1"/>
          </p:cNvSpPr>
          <p:nvPr>
            <p:ph type="body" sz="quarter" idx="32" hasCustomPrompt="1"/>
          </p:nvPr>
        </p:nvSpPr>
        <p:spPr>
          <a:xfrm>
            <a:off x="327302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50" name="Rectangle 1"/>
          <p:cNvSpPr/>
          <p:nvPr userDrawn="1"/>
        </p:nvSpPr>
        <p:spPr>
          <a:xfrm>
            <a:off x="-1"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338328"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56" name="Text Placeholder 17"/>
          <p:cNvSpPr>
            <a:spLocks noGrp="1"/>
          </p:cNvSpPr>
          <p:nvPr>
            <p:ph type="body" sz="quarter" idx="18"/>
          </p:nvPr>
        </p:nvSpPr>
        <p:spPr>
          <a:xfrm>
            <a:off x="3270537" y="3969097"/>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7" name="Text Placeholder 17"/>
          <p:cNvSpPr>
            <a:spLocks noGrp="1"/>
          </p:cNvSpPr>
          <p:nvPr>
            <p:ph type="body" sz="quarter" idx="19"/>
          </p:nvPr>
        </p:nvSpPr>
        <p:spPr>
          <a:xfrm>
            <a:off x="6202746" y="3968750"/>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17"/>
          <p:cNvSpPr>
            <a:spLocks noGrp="1"/>
          </p:cNvSpPr>
          <p:nvPr>
            <p:ph type="body" sz="quarter" idx="20"/>
          </p:nvPr>
        </p:nvSpPr>
        <p:spPr>
          <a:xfrm>
            <a:off x="9134956" y="3974592"/>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17"/>
          <p:cNvSpPr>
            <a:spLocks noGrp="1"/>
          </p:cNvSpPr>
          <p:nvPr>
            <p:ph type="body" sz="quarter" idx="21"/>
          </p:nvPr>
        </p:nvSpPr>
        <p:spPr>
          <a:xfrm>
            <a:off x="3270537"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0" name="Text Placeholder 17"/>
          <p:cNvSpPr>
            <a:spLocks noGrp="1"/>
          </p:cNvSpPr>
          <p:nvPr>
            <p:ph type="body" sz="quarter" idx="22"/>
          </p:nvPr>
        </p:nvSpPr>
        <p:spPr>
          <a:xfrm>
            <a:off x="620274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1" name="Text Placeholder 17"/>
          <p:cNvSpPr>
            <a:spLocks noGrp="1"/>
          </p:cNvSpPr>
          <p:nvPr>
            <p:ph type="body" sz="quarter" idx="23"/>
          </p:nvPr>
        </p:nvSpPr>
        <p:spPr>
          <a:xfrm>
            <a:off x="913495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2" name="Picture Placeholder 4"/>
          <p:cNvSpPr>
            <a:spLocks noGrp="1"/>
          </p:cNvSpPr>
          <p:nvPr>
            <p:ph type="pic" sz="quarter" idx="24"/>
          </p:nvPr>
        </p:nvSpPr>
        <p:spPr>
          <a:xfrm>
            <a:off x="338328"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63" name="Picture Placeholder 4"/>
          <p:cNvSpPr>
            <a:spLocks noGrp="1"/>
          </p:cNvSpPr>
          <p:nvPr>
            <p:ph type="pic" sz="quarter" idx="25"/>
          </p:nvPr>
        </p:nvSpPr>
        <p:spPr>
          <a:xfrm>
            <a:off x="3270537"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4" name="Picture Placeholder 4"/>
          <p:cNvSpPr>
            <a:spLocks noGrp="1"/>
          </p:cNvSpPr>
          <p:nvPr>
            <p:ph type="pic" sz="quarter" idx="26"/>
          </p:nvPr>
        </p:nvSpPr>
        <p:spPr>
          <a:xfrm>
            <a:off x="620274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5" name="Picture Placeholder 4"/>
          <p:cNvSpPr>
            <a:spLocks noGrp="1"/>
          </p:cNvSpPr>
          <p:nvPr>
            <p:ph type="pic" sz="quarter" idx="27"/>
          </p:nvPr>
        </p:nvSpPr>
        <p:spPr>
          <a:xfrm>
            <a:off x="913495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4" name="Text Placeholder 3"/>
          <p:cNvSpPr>
            <a:spLocks noGrp="1"/>
          </p:cNvSpPr>
          <p:nvPr>
            <p:ph type="body" sz="quarter" idx="28"/>
          </p:nvPr>
        </p:nvSpPr>
        <p:spPr>
          <a:xfrm>
            <a:off x="338328" y="3968750"/>
            <a:ext cx="2715768" cy="2221992"/>
          </a:xfrm>
        </p:spPr>
        <p:txBody>
          <a:bodyPr lIns="9144"/>
          <a:lstStyle>
            <a:lvl1pPr>
              <a:defRPr sz="1800" spc="0"/>
            </a:lvl1pPr>
            <a:lvl2pPr>
              <a:defRPr sz="1600" spc="0"/>
            </a:lvl2pPr>
            <a:lvl3pPr marL="228600" indent="-6350">
              <a:buNone/>
              <a:defRPr sz="1400" spc="0" baseline="0">
                <a:solidFill>
                  <a:srgbClr val="0079A8"/>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smtClean="0"/>
              <a:t>Click to edit Master text styles</a:t>
            </a:r>
          </a:p>
          <a:p>
            <a:pPr lvl="1"/>
            <a:r>
              <a:rPr lang="en-US" smtClean="0"/>
              <a:t>Second level</a:t>
            </a:r>
          </a:p>
          <a:p>
            <a:pPr lvl="2"/>
            <a:r>
              <a:rPr lang="en-US" smtClean="0"/>
              <a:t>Third level</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lvl1pPr>
              <a:defRPr spc="0">
                <a:solidFill>
                  <a:schemeClr val="bg1"/>
                </a:solidFill>
              </a:defRPr>
            </a:lvl1pPr>
          </a:lstStyle>
          <a:p>
            <a:r>
              <a:rPr lang="en-US" smtClean="0"/>
              <a:t>Click to edit Master title style</a:t>
            </a:r>
            <a:endParaRPr lang="en-US"/>
          </a:p>
        </p:txBody>
      </p:sp>
      <p:sp>
        <p:nvSpPr>
          <p:cNvPr id="71" name="Rectangle 70"/>
          <p:cNvSpPr/>
          <p:nvPr userDrawn="1"/>
        </p:nvSpPr>
        <p:spPr>
          <a:xfrm flipH="1">
            <a:off x="-6415" y="5835650"/>
            <a:ext cx="12195240" cy="1022350"/>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5" name="Footer Placeholder 4"/>
          <p:cNvSpPr>
            <a:spLocks noGrp="1"/>
          </p:cNvSpPr>
          <p:nvPr>
            <p:ph type="ftr" sz="quarter" idx="33"/>
          </p:nvPr>
        </p:nvSpPr>
        <p:spPr/>
        <p:txBody>
          <a:bodyPr/>
          <a:lstStyle/>
          <a:p>
            <a:endParaRPr lang="en-US"/>
          </a:p>
        </p:txBody>
      </p:sp>
      <p:pic>
        <p:nvPicPr>
          <p:cNvPr id="37" name="Picture 36"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01621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gue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360362" y="2049320"/>
            <a:ext cx="11482388" cy="262890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360362" y="4876800"/>
            <a:ext cx="11482388" cy="1066800"/>
          </a:xfrm>
        </p:spPr>
        <p:txBody>
          <a:bodyPr lIns="0" tIns="0" rIns="0" bIns="0">
            <a:noAutofit/>
          </a:bodyPr>
          <a:lstStyle>
            <a:lvl1pPr marL="0" indent="0" algn="l">
              <a:buNone/>
              <a:defRPr sz="24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4" name="Straight Connector 3"/>
          <p:cNvCxnSpPr/>
          <p:nvPr userDrawn="1"/>
        </p:nvCxnSpPr>
        <p:spPr>
          <a:xfrm flipH="1">
            <a:off x="342900" y="4800600"/>
            <a:ext cx="11845925"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265159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userDrawn="1">
  <p:cSld name="6_Customer_Hero_A">
    <p:bg>
      <p:bgPr>
        <a:solidFill>
          <a:schemeClr val="tx2"/>
        </a:solidFill>
        <a:effectLst/>
      </p:bgPr>
    </p:bg>
    <p:spTree>
      <p:nvGrpSpPr>
        <p:cNvPr id="1" name=""/>
        <p:cNvGrpSpPr/>
        <p:nvPr/>
      </p:nvGrpSpPr>
      <p:grpSpPr>
        <a:xfrm>
          <a:off x="0" y="0"/>
          <a:ext cx="0" cy="0"/>
          <a:chOff x="0" y="0"/>
          <a:chExt cx="0" cy="0"/>
        </a:xfrm>
      </p:grpSpPr>
      <p:sp>
        <p:nvSpPr>
          <p:cNvPr id="27" name="Text Placeholder 3"/>
          <p:cNvSpPr>
            <a:spLocks noGrp="1"/>
          </p:cNvSpPr>
          <p:nvPr>
            <p:ph type="body" sz="quarter" idx="22" hasCustomPrompt="1"/>
          </p:nvPr>
        </p:nvSpPr>
        <p:spPr>
          <a:xfrm>
            <a:off x="-5034" y="-1"/>
            <a:ext cx="12027552" cy="3808413"/>
          </a:xfrm>
          <a:prstGeom prst="rect">
            <a:avLst/>
          </a:prstGeom>
          <a:gradFill flip="none" rotWithShape="1">
            <a:gsLst>
              <a:gs pos="0">
                <a:schemeClr val="bg1">
                  <a:alpha val="0"/>
                </a:schemeClr>
              </a:gs>
              <a:gs pos="47000">
                <a:srgbClr val="19325D"/>
              </a:gs>
              <a:gs pos="10000">
                <a:schemeClr val="bg1">
                  <a:alpha val="0"/>
                </a:schemeClr>
              </a:gs>
            </a:gsLst>
            <a:lin ang="11220000" scaled="0"/>
            <a:tileRect/>
          </a:gradFill>
          <a:ln>
            <a:noFill/>
          </a:ln>
        </p:spPr>
        <p:txBody>
          <a:bodyPr vert="horz" lIns="365760" tIns="0" rIns="5029200" bIns="1554480" rtlCol="0" anchor="b">
            <a:noAutofit/>
          </a:bodyPr>
          <a:lstStyle>
            <a:lvl1pPr>
              <a:defRPr lang="en-US" sz="3600" b="1" dirty="0">
                <a:solidFill>
                  <a:schemeClr val="bg1"/>
                </a:solidFill>
              </a:defRPr>
            </a:lvl1pPr>
          </a:lstStyle>
          <a:p>
            <a:pPr marL="228600" lvl="0" indent="-228600">
              <a:lnSpc>
                <a:spcPct val="100000"/>
              </a:lnSpc>
              <a:spcBef>
                <a:spcPts val="0"/>
              </a:spcBef>
              <a:buNone/>
            </a:pPr>
            <a:r>
              <a:rPr lang="en-US" dirty="0" smtClean="0"/>
              <a:t>“Quote and/or section header placed here (Send image to back of transparent gradient)</a:t>
            </a:r>
            <a:endParaRPr lang="en-US" dirty="0"/>
          </a:p>
        </p:txBody>
      </p:sp>
      <p:pic>
        <p:nvPicPr>
          <p:cNvPr id="21"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37217" r="16207" b="9538"/>
          <a:stretch/>
        </p:blipFill>
        <p:spPr bwMode="auto">
          <a:xfrm>
            <a:off x="0" y="3279228"/>
            <a:ext cx="12196507" cy="357877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13"/>
          <p:cNvSpPr/>
          <p:nvPr userDrawn="1"/>
        </p:nvSpPr>
        <p:spPr>
          <a:xfrm>
            <a:off x="-4186" y="3796867"/>
            <a:ext cx="12193011" cy="3061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alesforce Sans"/>
            </a:endParaRPr>
          </a:p>
        </p:txBody>
      </p:sp>
      <p:sp>
        <p:nvSpPr>
          <p:cNvPr id="24" name="Text Placeholder 28"/>
          <p:cNvSpPr>
            <a:spLocks noGrp="1"/>
          </p:cNvSpPr>
          <p:nvPr>
            <p:ph type="body" sz="quarter" idx="20"/>
          </p:nvPr>
        </p:nvSpPr>
        <p:spPr>
          <a:xfrm>
            <a:off x="348819" y="4719145"/>
            <a:ext cx="11468082" cy="1472738"/>
          </a:xfrm>
          <a:extLst/>
        </p:spPr>
        <p:txBody>
          <a:bodyPr vert="horz" lIns="0" tIns="0" rIns="0" bIns="0" rtlCol="0">
            <a:noAutofit/>
          </a:bodyPr>
          <a:lstStyle>
            <a:lvl1pPr marL="0" indent="0">
              <a:spcBef>
                <a:spcPts val="800"/>
              </a:spcBef>
              <a:buFont typeface="Arial" panose="020B0604020202020204" pitchFamily="34" charset="0"/>
              <a:buNone/>
              <a:defRPr lang="en-US" sz="2000" spc="-20" dirty="0" smtClean="0"/>
            </a:lvl1pPr>
            <a:lvl2pPr marL="230188" indent="-222250">
              <a:defRPr lang="en-US" sz="1800" spc="-20" dirty="0" smtClean="0"/>
            </a:lvl2pPr>
            <a:lvl3pPr>
              <a:defRPr lang="en-US" sz="1600" spc="-20" dirty="0" smtClean="0"/>
            </a:lvl3pPr>
            <a:lvl4pPr>
              <a:defRPr lang="en-US" sz="1400" spc="-20" dirty="0" smtClean="0"/>
            </a:lvl4pPr>
            <a:lvl5pPr>
              <a:defRPr lang="en-US" sz="14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itle 1"/>
          <p:cNvSpPr>
            <a:spLocks noGrp="1"/>
          </p:cNvSpPr>
          <p:nvPr>
            <p:ph type="title" hasCustomPrompt="1"/>
          </p:nvPr>
        </p:nvSpPr>
        <p:spPr>
          <a:xfrm>
            <a:off x="346389" y="3655260"/>
            <a:ext cx="11474823" cy="854253"/>
          </a:xfrm>
        </p:spPr>
        <p:txBody>
          <a:bodyPr lIns="0" tIns="0" rIns="0" bIns="0" anchor="b">
            <a:noAutofit/>
          </a:bodyPr>
          <a:lstStyle>
            <a:lvl1pPr algn="l">
              <a:lnSpc>
                <a:spcPct val="80000"/>
              </a:lnSpc>
              <a:defRPr sz="3200" b="0" spc="-20" baseline="0">
                <a:solidFill>
                  <a:schemeClr val="accent1"/>
                </a:solidFill>
              </a:defRPr>
            </a:lvl1pPr>
          </a:lstStyle>
          <a:p>
            <a:r>
              <a:rPr lang="en-US" dirty="0" smtClean="0"/>
              <a:t>Customer Hero slide</a:t>
            </a:r>
            <a:endParaRPr lang="en-US" dirty="0"/>
          </a:p>
        </p:txBody>
      </p:sp>
      <p:sp>
        <p:nvSpPr>
          <p:cNvPr id="3" name="Picture Placeholder 2"/>
          <p:cNvSpPr>
            <a:spLocks noGrp="1"/>
          </p:cNvSpPr>
          <p:nvPr>
            <p:ph type="pic" sz="quarter" idx="19" hasCustomPrompt="1"/>
          </p:nvPr>
        </p:nvSpPr>
        <p:spPr>
          <a:xfrm>
            <a:off x="348819" y="2803713"/>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Logo</a:t>
            </a:r>
            <a:endParaRPr lang="en-US" dirty="0"/>
          </a:p>
        </p:txBody>
      </p:sp>
      <p:sp>
        <p:nvSpPr>
          <p:cNvPr id="20" name="Text Placeholder 3"/>
          <p:cNvSpPr>
            <a:spLocks noGrp="1"/>
          </p:cNvSpPr>
          <p:nvPr>
            <p:ph type="body" sz="quarter" idx="18" hasCustomPrompt="1"/>
          </p:nvPr>
        </p:nvSpPr>
        <p:spPr>
          <a:xfrm>
            <a:off x="360364" y="2183061"/>
            <a:ext cx="7684819" cy="319274"/>
          </a:xfrm>
        </p:spPr>
        <p:txBody>
          <a:bodyPr lIns="274320" tIns="0" rIns="0" bIns="0" anchor="b">
            <a:noAutofit/>
          </a:bodyPr>
          <a:lstStyle>
            <a:lvl1pPr marL="0" indent="0">
              <a:buNone/>
              <a:defRPr sz="1400" b="0" baseline="0">
                <a:solidFill>
                  <a:schemeClr val="bg1"/>
                </a:solidFill>
              </a:defRPr>
            </a:lvl1pPr>
          </a:lstStyle>
          <a:p>
            <a:pPr lvl="0"/>
            <a:r>
              <a:rPr lang="en-US" dirty="0" smtClean="0"/>
              <a:t>Author/subtext here</a:t>
            </a:r>
            <a:endParaRPr lang="en-US" dirty="0"/>
          </a:p>
        </p:txBody>
      </p:sp>
      <p:sp>
        <p:nvSpPr>
          <p:cNvPr id="26" name="Footer Placeholder 1"/>
          <p:cNvSpPr>
            <a:spLocks noGrp="1"/>
          </p:cNvSpPr>
          <p:nvPr>
            <p:ph type="ftr" sz="quarter" idx="23"/>
          </p:nvPr>
        </p:nvSpPr>
        <p:spPr>
          <a:xfrm>
            <a:off x="333728" y="6270900"/>
            <a:ext cx="10736917" cy="428383"/>
          </a:xfrm>
        </p:spPr>
        <p:txBody>
          <a:bodyPr/>
          <a:lstStyle/>
          <a:p>
            <a:endParaRPr lang="en-US"/>
          </a:p>
        </p:txBody>
      </p:sp>
      <p:pic>
        <p:nvPicPr>
          <p:cNvPr id="29" name="Picture 28"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506025442"/>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userDrawn="1">
  <p:cSld name="6_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7682" y="0"/>
            <a:ext cx="12204189" cy="3810000"/>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0" name="Title 1"/>
          <p:cNvSpPr>
            <a:spLocks noGrp="1"/>
          </p:cNvSpPr>
          <p:nvPr>
            <p:ph type="title" hasCustomPrompt="1"/>
          </p:nvPr>
        </p:nvSpPr>
        <p:spPr>
          <a:xfrm>
            <a:off x="338328" y="3655260"/>
            <a:ext cx="11517122" cy="854253"/>
          </a:xfrm>
        </p:spPr>
        <p:txBody>
          <a:bodyPr lIns="9144" tIns="0" rIns="0" bIns="0" anchor="b">
            <a:noAutofit/>
          </a:bodyPr>
          <a:lstStyle>
            <a:lvl1pPr algn="l">
              <a:lnSpc>
                <a:spcPct val="80000"/>
              </a:lnSpc>
              <a:defRPr sz="3200" b="0" spc="0" baseline="0">
                <a:solidFill>
                  <a:schemeClr val="accent1"/>
                </a:solidFill>
              </a:defRPr>
            </a:lvl1pPr>
          </a:lstStyle>
          <a:p>
            <a:r>
              <a:rPr lang="en-US" dirty="0" smtClean="0"/>
              <a:t>Customer Hero slide</a:t>
            </a:r>
            <a:endParaRPr lang="en-US" dirty="0"/>
          </a:p>
        </p:txBody>
      </p:sp>
      <p:sp>
        <p:nvSpPr>
          <p:cNvPr id="12" name="Text Placeholder 3"/>
          <p:cNvSpPr>
            <a:spLocks noGrp="1"/>
          </p:cNvSpPr>
          <p:nvPr>
            <p:ph type="body" sz="quarter" idx="16" hasCustomPrompt="1"/>
          </p:nvPr>
        </p:nvSpPr>
        <p:spPr>
          <a:xfrm>
            <a:off x="6124530" y="2261969"/>
            <a:ext cx="6071978" cy="1015663"/>
          </a:xfrm>
          <a:solidFill>
            <a:schemeClr val="accent1">
              <a:alpha val="86000"/>
            </a:schemeClr>
          </a:solidFill>
        </p:spPr>
        <p:txBody>
          <a:bodyPr wrap="square" lIns="182880" tIns="365760" rIns="365760" bIns="365760" anchor="b">
            <a:spAutoFit/>
          </a:bodyPr>
          <a:lstStyle>
            <a:lvl1pPr marL="111125" indent="-111125">
              <a:lnSpc>
                <a:spcPct val="100000"/>
              </a:lnSpc>
              <a:spcBef>
                <a:spcPts val="0"/>
              </a:spcBef>
              <a:buNone/>
              <a:defRPr sz="1800" b="1" spc="0" baseline="0">
                <a:solidFill>
                  <a:schemeClr val="bg1"/>
                </a:solidFill>
              </a:defRPr>
            </a:lvl1pPr>
          </a:lstStyle>
          <a:p>
            <a:pPr lvl="0"/>
            <a:r>
              <a:rPr lang="en-US" dirty="0" smtClean="0"/>
              <a:t>“Quote placed here (two line max)”</a:t>
            </a:r>
            <a:endParaRPr lang="en-US" dirty="0"/>
          </a:p>
        </p:txBody>
      </p:sp>
      <p:sp>
        <p:nvSpPr>
          <p:cNvPr id="20" name="Text Placeholder 3"/>
          <p:cNvSpPr>
            <a:spLocks noGrp="1"/>
          </p:cNvSpPr>
          <p:nvPr>
            <p:ph type="body" sz="quarter" idx="18" hasCustomPrompt="1"/>
          </p:nvPr>
        </p:nvSpPr>
        <p:spPr>
          <a:xfrm>
            <a:off x="6409137" y="2969089"/>
            <a:ext cx="5433838" cy="249231"/>
          </a:xfrm>
        </p:spPr>
        <p:txBody>
          <a:bodyPr lIns="9144" tIns="0" rIns="0" bIns="0" anchor="b">
            <a:noAutofit/>
          </a:bodyPr>
          <a:lstStyle>
            <a:lvl1pPr marL="0" indent="0">
              <a:buNone/>
              <a:defRPr sz="1400" b="0" spc="0" baseline="0">
                <a:solidFill>
                  <a:schemeClr val="bg1"/>
                </a:solidFill>
              </a:defRPr>
            </a:lvl1pPr>
          </a:lstStyle>
          <a:p>
            <a:pPr lvl="0"/>
            <a:r>
              <a:rPr lang="en-US" dirty="0" smtClean="0"/>
              <a:t>Author/subtext here</a:t>
            </a:r>
            <a:endParaRPr lang="en-US" dirty="0"/>
          </a:p>
        </p:txBody>
      </p:sp>
      <p:sp>
        <p:nvSpPr>
          <p:cNvPr id="75" name="Text Placeholder 28"/>
          <p:cNvSpPr>
            <a:spLocks noGrp="1"/>
          </p:cNvSpPr>
          <p:nvPr>
            <p:ph type="body" sz="quarter" idx="20"/>
          </p:nvPr>
        </p:nvSpPr>
        <p:spPr>
          <a:xfrm>
            <a:off x="338328" y="4719145"/>
            <a:ext cx="11599524" cy="1472738"/>
          </a:xfrm>
          <a:extLst/>
        </p:spPr>
        <p:txBody>
          <a:bodyPr vert="horz" lIns="9144" tIns="0" rIns="0" bIns="0" rtlCol="0">
            <a:noAutofit/>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89" name="Picture Placeholder 2"/>
          <p:cNvSpPr>
            <a:spLocks noGrp="1"/>
          </p:cNvSpPr>
          <p:nvPr>
            <p:ph type="pic" sz="quarter" idx="19" hasCustomPrompt="1"/>
          </p:nvPr>
        </p:nvSpPr>
        <p:spPr>
          <a:xfrm>
            <a:off x="336550" y="2796225"/>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7" name="Rectangle 26"/>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2" name="Footer Placeholder 1"/>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73436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userDrawn="1">
  <p:cSld name="6_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userDrawn="1"/>
        </p:nvSpPr>
        <p:spPr>
          <a:xfrm>
            <a:off x="0" y="6357"/>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Oval 22"/>
          <p:cNvSpPr/>
          <p:nvPr userDrawn="1"/>
        </p:nvSpPr>
        <p:spPr>
          <a:xfrm>
            <a:off x="7695372" y="6397128"/>
            <a:ext cx="1285963"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7"/>
          </p:nvPr>
        </p:nvSpPr>
        <p:spPr>
          <a:xfrm>
            <a:off x="333729" y="6270900"/>
            <a:ext cx="7750012" cy="428383"/>
          </a:xfrm>
        </p:spPr>
        <p:txBody>
          <a:bodyPr/>
          <a:lstStyle/>
          <a:p>
            <a:endParaRPr lang="en-US"/>
          </a:p>
        </p:txBody>
      </p:sp>
      <p:grpSp>
        <p:nvGrpSpPr>
          <p:cNvPr id="25" name="Group 24"/>
          <p:cNvGrpSpPr/>
          <p:nvPr userDrawn="1"/>
        </p:nvGrpSpPr>
        <p:grpSpPr>
          <a:xfrm>
            <a:off x="1" y="1151067"/>
            <a:ext cx="8115300"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82645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6_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0342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6_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3"/>
            <a:ext cx="350215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4206240" y="1601787"/>
            <a:ext cx="7649210"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Rectangle 21"/>
          <p:cNvSpPr/>
          <p:nvPr userDrawn="1"/>
        </p:nvSpPr>
        <p:spPr>
          <a:xfrm rot="10800000" flipH="1" flipV="1">
            <a:off x="3966951"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23" name="Straight Connector 22"/>
          <p:cNvCxnSpPr/>
          <p:nvPr userDrawn="1"/>
        </p:nvCxnSpPr>
        <p:spPr>
          <a:xfrm flipH="1">
            <a:off x="4030959"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56749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6_Basic_dark">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9" name="Picture 18"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bg1"/>
                </a:solidFill>
              </a:defRPr>
            </a:lvl1pPr>
          </a:lstStyle>
          <a:p>
            <a:pPr lvl="0"/>
            <a:r>
              <a:rPr lang="en-US" smtClean="0"/>
              <a:t>Click to edit Master text styles</a:t>
            </a:r>
          </a:p>
        </p:txBody>
      </p:sp>
      <p:grpSp>
        <p:nvGrpSpPr>
          <p:cNvPr id="31" name="Group 18"/>
          <p:cNvGrpSpPr>
            <a:grpSpLocks noChangeAspect="1"/>
          </p:cNvGrpSpPr>
          <p:nvPr userDrawn="1"/>
        </p:nvGrpSpPr>
        <p:grpSpPr bwMode="auto">
          <a:xfrm>
            <a:off x="11243268" y="6270900"/>
            <a:ext cx="611829" cy="428383"/>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47"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0641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userDrawn="1">
  <p:cSld name="6_Speaker_slide_A">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356616" y="526840"/>
            <a:ext cx="7379001"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356616" y="3354319"/>
            <a:ext cx="7379001" cy="1408043"/>
          </a:xfrm>
        </p:spPr>
        <p:txBody>
          <a:bodyPr lIns="0" tIns="0" rIns="0" bIns="0">
            <a:noAutofit/>
          </a:bodyPr>
          <a:lstStyle>
            <a:lvl1pPr marL="0" indent="0" algn="l">
              <a:buNone/>
              <a:defRPr sz="200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26" name="Straight Connector 25"/>
          <p:cNvCxnSpPr/>
          <p:nvPr userDrawn="1"/>
        </p:nvCxnSpPr>
        <p:spPr>
          <a:xfrm flipH="1">
            <a:off x="-26942" y="3281320"/>
            <a:ext cx="798031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Picture 27"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3925" y="2094773"/>
            <a:ext cx="2627758" cy="1839431"/>
          </a:xfrm>
          <a:prstGeom prst="rect">
            <a:avLst/>
          </a:prstGeom>
        </p:spPr>
      </p:pic>
    </p:spTree>
    <p:extLst>
      <p:ext uri="{BB962C8B-B14F-4D97-AF65-F5344CB8AC3E}">
        <p14:creationId xmlns:p14="http://schemas.microsoft.com/office/powerpoint/2010/main" val="8940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userDrawn="1">
  <p:cSld name="6_Speaker_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2314575" y="2095733"/>
            <a:ext cx="9551504" cy="2628900"/>
          </a:xfrm>
        </p:spPr>
        <p:txBody>
          <a:bodyPr lIns="91440" tIns="0" rIns="0" bIns="0" anchor="b">
            <a:noAutofit/>
          </a:bodyPr>
          <a:lstStyle>
            <a:lvl1pPr algn="l">
              <a:defRPr sz="5400" spc="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314575" y="4877032"/>
            <a:ext cx="9551504" cy="1408043"/>
          </a:xfrm>
        </p:spPr>
        <p:txBody>
          <a:bodyPr lIns="91440" tIns="0" rIns="0" bIns="0">
            <a:noAutofit/>
          </a:bodyPr>
          <a:lstStyle>
            <a:lvl1pPr marL="0" indent="0" algn="l">
              <a:buNone/>
              <a:defRPr sz="20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cxnSp>
        <p:nvCxnSpPr>
          <p:cNvPr id="3" name="Straight Connector 2"/>
          <p:cNvCxnSpPr/>
          <p:nvPr userDrawn="1"/>
        </p:nvCxnSpPr>
        <p:spPr>
          <a:xfrm>
            <a:off x="2162175" y="3984978"/>
            <a:ext cx="0" cy="287302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rot="10800000">
            <a:off x="2170753" y="3984978"/>
            <a:ext cx="64008"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Tree>
    <p:extLst>
      <p:ext uri="{BB962C8B-B14F-4D97-AF65-F5344CB8AC3E}">
        <p14:creationId xmlns:p14="http://schemas.microsoft.com/office/powerpoint/2010/main" val="153256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userDrawn="1">
  <p:cSld name="6_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userDrawn="1"/>
        </p:nvSpPr>
        <p:spPr>
          <a:xfrm>
            <a:off x="6305655" y="3041036"/>
            <a:ext cx="2578560" cy="646331"/>
          </a:xfrm>
          <a:prstGeom prst="rect">
            <a:avLst/>
          </a:prstGeom>
          <a:noFill/>
        </p:spPr>
        <p:txBody>
          <a:bodyPr wrap="square" rtlCol="0">
            <a:spAutoFit/>
          </a:bodyPr>
          <a:lstStyle/>
          <a:p>
            <a:pPr>
              <a:spcBef>
                <a:spcPts val="300"/>
              </a:spcBef>
              <a:spcAft>
                <a:spcPts val="1000"/>
              </a:spcAft>
            </a:pPr>
            <a:r>
              <a:rPr lang="en-US" sz="3600" b="1" dirty="0" smtClean="0">
                <a:solidFill>
                  <a:schemeClr val="bg1"/>
                </a:solidFill>
                <a:latin typeface="Salesforce Sans"/>
              </a:rPr>
              <a:t>Thank you</a:t>
            </a:r>
          </a:p>
        </p:txBody>
      </p:sp>
      <p:pic>
        <p:nvPicPr>
          <p:cNvPr id="41" name="Picture 40"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67488" y="2592568"/>
            <a:ext cx="2528523" cy="1769966"/>
          </a:xfrm>
          <a:prstGeom prst="rect">
            <a:avLst/>
          </a:prstGeom>
        </p:spPr>
      </p:pic>
    </p:spTree>
    <p:extLst>
      <p:ext uri="{BB962C8B-B14F-4D97-AF65-F5344CB8AC3E}">
        <p14:creationId xmlns:p14="http://schemas.microsoft.com/office/powerpoint/2010/main" val="88368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6_Drawing Guide Layout Slide">
    <p:spTree>
      <p:nvGrpSpPr>
        <p:cNvPr id="1" name=""/>
        <p:cNvGrpSpPr/>
        <p:nvPr/>
      </p:nvGrpSpPr>
      <p:grpSpPr>
        <a:xfrm>
          <a:off x="0" y="0"/>
          <a:ext cx="0" cy="0"/>
          <a:chOff x="0" y="0"/>
          <a:chExt cx="0" cy="0"/>
        </a:xfrm>
      </p:grpSpPr>
      <p:sp>
        <p:nvSpPr>
          <p:cNvPr id="20" name="Text Placeholder 11"/>
          <p:cNvSpPr>
            <a:spLocks noGrp="1"/>
          </p:cNvSpPr>
          <p:nvPr>
            <p:ph type="body" sz="quarter" idx="18" hasCustomPrompt="1"/>
          </p:nvPr>
        </p:nvSpPr>
        <p:spPr>
          <a:xfrm>
            <a:off x="338328" y="1021080"/>
            <a:ext cx="11663172" cy="338554"/>
          </a:xfrm>
          <a:noFill/>
          <a:ln>
            <a:noFill/>
          </a:ln>
        </p:spPr>
        <p:txBody>
          <a:bodyPr/>
          <a:lstStyle>
            <a:lvl1pPr>
              <a:defRPr spc="0" baseline="0"/>
            </a:lvl1pPr>
          </a:lstStyle>
          <a:p>
            <a:r>
              <a:rPr lang="en-US" dirty="0"/>
              <a:t>Use </a:t>
            </a:r>
            <a:r>
              <a:rPr lang="en-US" dirty="0" smtClean="0"/>
              <a:t>this layout for realigning basic </a:t>
            </a:r>
            <a:r>
              <a:rPr lang="en-US" dirty="0"/>
              <a:t>drawing guides </a:t>
            </a:r>
            <a:r>
              <a:rPr lang="en-US" dirty="0" smtClean="0"/>
              <a:t>or reference them as needed</a:t>
            </a:r>
            <a:endParaRPr lang="en-US" dirty="0"/>
          </a:p>
        </p:txBody>
      </p:sp>
      <p:sp>
        <p:nvSpPr>
          <p:cNvPr id="19" name="Title 8"/>
          <p:cNvSpPr txBox="1">
            <a:spLocks/>
          </p:cNvSpPr>
          <p:nvPr userDrawn="1"/>
        </p:nvSpPr>
        <p:spPr>
          <a:xfrm>
            <a:off x="338327" y="90720"/>
            <a:ext cx="11515535" cy="908043"/>
          </a:xfrm>
          <a:prstGeom prst="rect">
            <a:avLst/>
          </a:prstGeom>
          <a:effectLst/>
        </p:spPr>
        <p:txBody>
          <a:bodyPr vert="horz" lIns="0" tIns="0" rIns="0" bIns="0" rtlCol="0" anchor="b">
            <a:noAutofit/>
          </a:bodyPr>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r>
              <a:rPr lang="en-US" spc="0" dirty="0" smtClean="0">
                <a:latin typeface="Salesforce Sans"/>
              </a:rPr>
              <a:t>Standard Drawing Guide Placement Layout Slide (Margins)</a:t>
            </a:r>
            <a:endParaRPr lang="en-US" spc="0" dirty="0">
              <a:latin typeface="Salesforce Sans"/>
            </a:endParaRPr>
          </a:p>
        </p:txBody>
      </p:sp>
      <p:cxnSp>
        <p:nvCxnSpPr>
          <p:cNvPr id="6" name="Straight Connector 5"/>
          <p:cNvCxnSpPr/>
          <p:nvPr userDrawn="1"/>
        </p:nvCxnSpPr>
        <p:spPr>
          <a:xfrm>
            <a:off x="336550"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847254" y="-1587"/>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167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2" y="-4465621"/>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478446"/>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2112524"/>
            <a:ext cx="5365506"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Salesforce Sans"/>
                <a:cs typeface="Salesforce Sans"/>
              </a:rPr>
              <a:t>Realigning Guides</a:t>
            </a:r>
            <a:endParaRPr lang="en-US" sz="1600" b="0" dirty="0" smtClean="0">
              <a:solidFill>
                <a:srgbClr val="00A1E0"/>
              </a:solidFill>
              <a:latin typeface="Salesforce Sans"/>
              <a:cs typeface="Salesforce Sans"/>
            </a:endParaRPr>
          </a:p>
          <a:p>
            <a:pPr lvl="0">
              <a:spcBef>
                <a:spcPts val="800"/>
              </a:spcBef>
            </a:pPr>
            <a:r>
              <a:rPr lang="en-US" sz="1200" b="0" dirty="0" smtClean="0">
                <a:solidFill>
                  <a:schemeClr val="accent2"/>
                </a:solidFill>
                <a:latin typeface="Salesforce Sans"/>
                <a:cs typeface="Salesforce Sans"/>
              </a:rPr>
              <a:t>Guides can can </a:t>
            </a:r>
            <a:r>
              <a:rPr lang="en-US" sz="1200" b="0" dirty="0">
                <a:solidFill>
                  <a:schemeClr val="accent2"/>
                </a:solidFill>
                <a:latin typeface="Salesforce Sans"/>
                <a:cs typeface="Salesforce Sans"/>
              </a:rPr>
              <a:t>easily be bumped and moved </a:t>
            </a:r>
            <a:r>
              <a:rPr lang="en-US" sz="1200" b="0" dirty="0" smtClean="0">
                <a:solidFill>
                  <a:schemeClr val="accent2"/>
                </a:solidFill>
                <a:latin typeface="Salesforce Sans"/>
                <a:cs typeface="Salesforce Sans"/>
              </a:rPr>
              <a:t>accidentally.  </a:t>
            </a:r>
          </a:p>
          <a:p>
            <a:pPr lvl="0" defTabSz="1218936">
              <a:spcBef>
                <a:spcPts val="800"/>
              </a:spcBef>
              <a:defRPr/>
            </a:pPr>
            <a:r>
              <a:rPr lang="en-US" sz="1200" dirty="0" smtClean="0">
                <a:solidFill>
                  <a:schemeClr val="accent2"/>
                </a:solidFill>
                <a:latin typeface="Salesforce Sans"/>
                <a:cs typeface="Salesforce Sans"/>
              </a:rPr>
              <a:t>This slide layout show you how to reset your guides. </a:t>
            </a:r>
            <a:endParaRPr lang="en-US" sz="1200" dirty="0">
              <a:solidFill>
                <a:schemeClr val="accent2"/>
              </a:solidFill>
              <a:latin typeface="Salesforce Sans"/>
              <a:cs typeface="Salesforce Sans"/>
            </a:endParaRPr>
          </a:p>
          <a:p>
            <a:pPr lvl="0" defTabSz="1218936">
              <a:spcBef>
                <a:spcPts val="800"/>
              </a:spcBef>
              <a:defRPr/>
            </a:pPr>
            <a:r>
              <a:rPr lang="en-US" sz="1200" b="1" dirty="0" smtClean="0">
                <a:solidFill>
                  <a:schemeClr val="accent2"/>
                </a:solidFill>
                <a:latin typeface="Salesforce Sans"/>
                <a:cs typeface="Salesforce Sans"/>
              </a:rPr>
              <a:t>NOTE: </a:t>
            </a:r>
            <a:r>
              <a:rPr lang="en-US" sz="1200" dirty="0" smtClean="0">
                <a:solidFill>
                  <a:schemeClr val="accent2"/>
                </a:solidFill>
                <a:latin typeface="Salesforce Sans"/>
                <a:cs typeface="Salesforce Sans"/>
              </a:rPr>
              <a:t>When </a:t>
            </a:r>
            <a:r>
              <a:rPr lang="en-US" sz="1200" dirty="0">
                <a:solidFill>
                  <a:schemeClr val="accent2"/>
                </a:solidFill>
                <a:latin typeface="Salesforce Sans"/>
                <a:cs typeface="Salesforce Sans"/>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Salesforce Sans"/>
                <a:cs typeface="Salesforce Sans"/>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Salesforce Sans"/>
                <a:cs typeface="Salesforce Sans"/>
              </a:rPr>
              <a:t>Insert </a:t>
            </a:r>
            <a:r>
              <a:rPr lang="en-US" sz="1200" b="1" dirty="0" smtClean="0">
                <a:solidFill>
                  <a:schemeClr val="accent2"/>
                </a:solidFill>
                <a:latin typeface="Salesforce Sans"/>
                <a:cs typeface="Salesforce Sans"/>
              </a:rPr>
              <a:t>a new slide</a:t>
            </a:r>
            <a:r>
              <a:rPr lang="en-US" sz="1200" b="1" baseline="0" dirty="0" smtClean="0">
                <a:solidFill>
                  <a:schemeClr val="accent2"/>
                </a:solidFill>
                <a:latin typeface="Salesforce Sans"/>
                <a:cs typeface="Salesforce Sans"/>
              </a:rPr>
              <a:t> </a:t>
            </a:r>
            <a:r>
              <a:rPr lang="en-US" sz="1200" b="1" dirty="0" smtClean="0">
                <a:solidFill>
                  <a:schemeClr val="accent2"/>
                </a:solidFill>
                <a:latin typeface="Salesforce Sans"/>
                <a:cs typeface="Salesforce Sans"/>
              </a:rPr>
              <a:t>the using the Guide </a:t>
            </a:r>
            <a:r>
              <a:rPr lang="en-US" sz="1200" b="1" dirty="0">
                <a:solidFill>
                  <a:schemeClr val="accent2"/>
                </a:solidFill>
                <a:latin typeface="Salesforce Sans"/>
                <a:cs typeface="Salesforce Sans"/>
              </a:rPr>
              <a:t>Layout </a:t>
            </a:r>
            <a:r>
              <a:rPr lang="en-US" sz="1200" b="1" dirty="0" smtClean="0">
                <a:solidFill>
                  <a:schemeClr val="accent2"/>
                </a:solidFill>
                <a:latin typeface="Salesforce Sans"/>
                <a:cs typeface="Salesforce Sans"/>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Do </a:t>
            </a:r>
            <a:r>
              <a:rPr lang="en-US" sz="1200" b="1" dirty="0">
                <a:solidFill>
                  <a:schemeClr val="accent2"/>
                </a:solidFill>
                <a:latin typeface="Salesforce Sans"/>
                <a:cs typeface="Salesforce Sans"/>
              </a:rPr>
              <a:t>your guides align with the orange lines in the new slide?  </a:t>
            </a:r>
            <a:r>
              <a:rPr lang="en-US" sz="1200" dirty="0">
                <a:solidFill>
                  <a:schemeClr val="accent2"/>
                </a:solidFill>
                <a:latin typeface="Salesforce Sans"/>
                <a:cs typeface="Salesforce Sans"/>
              </a:rPr>
              <a:t>If yes, your guides are set, if not, proceed </a:t>
            </a:r>
            <a:r>
              <a:rPr lang="en-US" sz="1200" dirty="0" smtClean="0">
                <a:solidFill>
                  <a:schemeClr val="accent2"/>
                </a:solidFill>
                <a:latin typeface="Salesforce Sans"/>
                <a:cs typeface="Salesforce Sans"/>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Once guides are reset, delete the Guide Layout Slide</a:t>
            </a:r>
            <a:endParaRPr lang="en-US" sz="1200" b="1" dirty="0">
              <a:solidFill>
                <a:schemeClr val="accent2"/>
              </a:solidFill>
              <a:latin typeface="Salesforce Sans"/>
              <a:cs typeface="Salesforce Sans"/>
            </a:endParaRPr>
          </a:p>
          <a:p>
            <a:pPr lvl="0" defTabSz="1218936">
              <a:spcBef>
                <a:spcPts val="800"/>
              </a:spcBef>
              <a:defRPr/>
            </a:pPr>
            <a:endParaRPr lang="en-US" sz="1300" dirty="0">
              <a:solidFill>
                <a:schemeClr val="accent2"/>
              </a:solidFill>
              <a:latin typeface="Salesforce Sans"/>
              <a:cs typeface="Salesforce Sans"/>
            </a:endParaRPr>
          </a:p>
          <a:p>
            <a:pPr lvl="0">
              <a:spcBef>
                <a:spcPts val="800"/>
              </a:spcBef>
            </a:pPr>
            <a:endParaRPr lang="en-US" sz="1300" dirty="0">
              <a:solidFill>
                <a:schemeClr val="accent2"/>
              </a:solidFill>
              <a:latin typeface="Salesforce Sans"/>
              <a:cs typeface="Salesforce Sans"/>
            </a:endParaRPr>
          </a:p>
        </p:txBody>
      </p:sp>
      <p:sp>
        <p:nvSpPr>
          <p:cNvPr id="12" name="Right Arrow 11"/>
          <p:cNvSpPr/>
          <p:nvPr userDrawn="1"/>
        </p:nvSpPr>
        <p:spPr>
          <a:xfrm rot="8100000" flipH="1">
            <a:off x="11395761"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4" name="Right Arrow 13"/>
          <p:cNvSpPr/>
          <p:nvPr userDrawn="1"/>
        </p:nvSpPr>
        <p:spPr>
          <a:xfrm rot="13500000">
            <a:off x="486977"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5" name="Right Arrow 14"/>
          <p:cNvSpPr/>
          <p:nvPr userDrawn="1"/>
        </p:nvSpPr>
        <p:spPr>
          <a:xfrm rot="13500000" flipH="1" flipV="1">
            <a:off x="11395760" y="5694252"/>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6" name="Right Arrow 15"/>
          <p:cNvSpPr/>
          <p:nvPr userDrawn="1"/>
        </p:nvSpPr>
        <p:spPr>
          <a:xfrm rot="8100000" flipV="1">
            <a:off x="486976" y="56071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22" name="Content Placeholder 16"/>
          <p:cNvSpPr txBox="1">
            <a:spLocks/>
          </p:cNvSpPr>
          <p:nvPr userDrawn="1"/>
        </p:nvSpPr>
        <p:spPr>
          <a:xfrm>
            <a:off x="506414" y="2112524"/>
            <a:ext cx="5716586"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latin typeface="Salesforce Sans"/>
                <a:cs typeface="Salesforce Sans"/>
              </a:rPr>
              <a:t>What are Drawing Guides?  </a:t>
            </a:r>
          </a:p>
          <a:p>
            <a:pPr>
              <a:spcBef>
                <a:spcPts val="800"/>
              </a:spcBef>
            </a:pPr>
            <a:r>
              <a:rPr lang="en-US" sz="1200" dirty="0" smtClean="0">
                <a:solidFill>
                  <a:schemeClr val="accent2"/>
                </a:solidFill>
                <a:latin typeface="Salesforce Sans"/>
                <a:cs typeface="Salesforce Sans"/>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smtClean="0">
                <a:solidFill>
                  <a:schemeClr val="accent1"/>
                </a:solidFill>
                <a:latin typeface="Salesforce Sans"/>
                <a:cs typeface="Salesforce Sans"/>
              </a:rPr>
              <a:t/>
            </a:r>
            <a:br>
              <a:rPr lang="en-US" sz="1200" b="1" dirty="0" smtClean="0">
                <a:solidFill>
                  <a:schemeClr val="accent1"/>
                </a:solidFill>
                <a:latin typeface="Salesforce Sans"/>
                <a:cs typeface="Salesforce Sans"/>
              </a:rPr>
            </a:br>
            <a:r>
              <a:rPr lang="en-US" sz="1600" b="1" dirty="0" smtClean="0">
                <a:solidFill>
                  <a:schemeClr val="accent1"/>
                </a:solidFill>
                <a:latin typeface="Salesforce Sans"/>
                <a:cs typeface="Salesforce Sans"/>
              </a:rPr>
              <a:t>How </a:t>
            </a:r>
            <a:r>
              <a:rPr lang="en-US" sz="1600" b="1" dirty="0">
                <a:solidFill>
                  <a:schemeClr val="accent1"/>
                </a:solidFill>
                <a:latin typeface="Salesforce Sans"/>
                <a:cs typeface="Salesforce Sans"/>
              </a:rPr>
              <a:t>to Turn Guides On and </a:t>
            </a:r>
            <a:r>
              <a:rPr lang="en-US" sz="1600" b="1" dirty="0" smtClean="0">
                <a:solidFill>
                  <a:schemeClr val="accent1"/>
                </a:solidFill>
                <a:latin typeface="Salesforce Sans"/>
                <a:cs typeface="Salesforce Sans"/>
              </a:rPr>
              <a:t>Off</a:t>
            </a:r>
          </a:p>
          <a:p>
            <a:pPr>
              <a:spcBef>
                <a:spcPts val="800"/>
              </a:spcBef>
              <a:buClr>
                <a:schemeClr val="accent3"/>
              </a:buClr>
            </a:pPr>
            <a:r>
              <a:rPr lang="en-US" sz="1200" b="1" dirty="0" smtClean="0">
                <a:solidFill>
                  <a:schemeClr val="accent2"/>
                </a:solidFill>
                <a:latin typeface="Salesforce Sans"/>
                <a:cs typeface="Salesforce Sans"/>
              </a:rPr>
              <a:t>Windows: </a:t>
            </a:r>
            <a:r>
              <a:rPr lang="en-US" sz="1200" dirty="0" smtClean="0">
                <a:solidFill>
                  <a:schemeClr val="accent2"/>
                </a:solidFill>
                <a:latin typeface="Salesforce Sans"/>
                <a:cs typeface="Salesforce Sans"/>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latin typeface="Salesforce Sans"/>
                <a:cs typeface="Salesforce Sans"/>
              </a:rPr>
              <a:t>Mac 2011: </a:t>
            </a:r>
            <a:r>
              <a:rPr lang="en-US" sz="1200" dirty="0" smtClean="0">
                <a:solidFill>
                  <a:schemeClr val="accent2"/>
                </a:solidFill>
                <a:latin typeface="Salesforce Sans"/>
                <a:cs typeface="Salesforce Sans"/>
              </a:rPr>
              <a:t>Control + Option + Command + G or </a:t>
            </a:r>
            <a:br>
              <a:rPr lang="en-US" sz="1200" dirty="0" smtClean="0">
                <a:solidFill>
                  <a:schemeClr val="accent2"/>
                </a:solidFill>
                <a:latin typeface="Salesforce Sans"/>
                <a:cs typeface="Salesforce Sans"/>
              </a:rPr>
            </a:br>
            <a:r>
              <a:rPr lang="en-US" sz="1200" dirty="0" smtClean="0">
                <a:solidFill>
                  <a:schemeClr val="accent2"/>
                </a:solidFill>
                <a:latin typeface="Salesforce Sans"/>
                <a:cs typeface="Salesforce Sans"/>
              </a:rPr>
              <a:t>View&gt;Guides&gt;Static Guides</a:t>
            </a:r>
          </a:p>
          <a:p>
            <a:pPr>
              <a:spcBef>
                <a:spcPts val="800"/>
              </a:spcBef>
              <a:buClr>
                <a:schemeClr val="accent3"/>
              </a:buClr>
              <a:defRPr/>
            </a:pPr>
            <a:r>
              <a:rPr lang="en-US" sz="1200" b="1" dirty="0" smtClean="0">
                <a:solidFill>
                  <a:schemeClr val="accent2"/>
                </a:solidFill>
                <a:latin typeface="Salesforce Sans"/>
                <a:cs typeface="Salesforce Sans"/>
              </a:rPr>
              <a:t>MAC 2008:   </a:t>
            </a:r>
            <a:r>
              <a:rPr lang="en-US" sz="1200" dirty="0" smtClean="0">
                <a:solidFill>
                  <a:schemeClr val="accent2"/>
                </a:solidFill>
                <a:latin typeface="Salesforce Sans"/>
                <a:cs typeface="Salesforce Sans"/>
              </a:rPr>
              <a:t>Command + G or View&gt;Guides&gt;Static Guides</a:t>
            </a:r>
          </a:p>
        </p:txBody>
      </p:sp>
      <p:sp>
        <p:nvSpPr>
          <p:cNvPr id="23" name="TextBox 22"/>
          <p:cNvSpPr txBox="1"/>
          <p:nvPr userDrawn="1"/>
        </p:nvSpPr>
        <p:spPr>
          <a:xfrm>
            <a:off x="72009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latin typeface="Salesforce Sans"/>
              </a:rPr>
              <a:t>The left and right top and bottom corners only area you should work</a:t>
            </a:r>
            <a:r>
              <a:rPr lang="en-US" sz="1400" baseline="0" dirty="0" smtClean="0">
                <a:solidFill>
                  <a:schemeClr val="accent1">
                    <a:lumMod val="75000"/>
                  </a:schemeClr>
                </a:solidFill>
                <a:latin typeface="Salesforce Sans"/>
              </a:rPr>
              <a:t> within on each slide. </a:t>
            </a:r>
            <a:endParaRPr lang="en-US" sz="1400" dirty="0" smtClean="0">
              <a:solidFill>
                <a:schemeClr val="accent1">
                  <a:lumMod val="75000"/>
                </a:schemeClr>
              </a:solidFill>
              <a:latin typeface="Salesforce Sans"/>
            </a:endParaRPr>
          </a:p>
        </p:txBody>
      </p:sp>
    </p:spTree>
    <p:extLst>
      <p:ext uri="{BB962C8B-B14F-4D97-AF65-F5344CB8AC3E}">
        <p14:creationId xmlns:p14="http://schemas.microsoft.com/office/powerpoint/2010/main" val="2680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peaker_slide_A">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356616" y="526840"/>
            <a:ext cx="7379001"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356616" y="3354319"/>
            <a:ext cx="7379001" cy="1408043"/>
          </a:xfrm>
        </p:spPr>
        <p:txBody>
          <a:bodyPr lIns="0" tIns="0" rIns="0" bIns="0">
            <a:noAutofit/>
          </a:bodyPr>
          <a:lstStyle>
            <a:lvl1pPr marL="0" indent="0" algn="l">
              <a:buNone/>
              <a:defRPr sz="200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26" name="Straight Connector 25"/>
          <p:cNvCxnSpPr/>
          <p:nvPr userDrawn="1"/>
        </p:nvCxnSpPr>
        <p:spPr>
          <a:xfrm flipH="1">
            <a:off x="-26942" y="3281320"/>
            <a:ext cx="798031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Picture 27"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3925" y="2094773"/>
            <a:ext cx="2627758" cy="1839431"/>
          </a:xfrm>
          <a:prstGeom prst="rect">
            <a:avLst/>
          </a:prstGeom>
        </p:spPr>
      </p:pic>
    </p:spTree>
    <p:extLst>
      <p:ext uri="{BB962C8B-B14F-4D97-AF65-F5344CB8AC3E}">
        <p14:creationId xmlns:p14="http://schemas.microsoft.com/office/powerpoint/2010/main" val="94961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userDrawn="1">
  <p:cSld name="6_Basic_Service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dirty="0"/>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7238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userDrawn="1">
  <p:cSld name="6_Basic_Sales_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57922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userDrawn="1">
  <p:cSld name="6_Basic_Marketing Cloud_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2" name="Rectangle 31"/>
          <p:cNvSpPr/>
          <p:nvPr userDrawn="1"/>
        </p:nvSpPr>
        <p:spPr>
          <a:xfrm>
            <a:off x="0" y="0"/>
            <a:ext cx="12188952"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27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5016" y="3786261"/>
            <a:ext cx="2578124" cy="2634171"/>
          </a:xfrm>
          <a:prstGeom prst="rect">
            <a:avLst/>
          </a:prstGeom>
        </p:spPr>
      </p:pic>
      <p:grpSp>
        <p:nvGrpSpPr>
          <p:cNvPr id="40" name="Group 39"/>
          <p:cNvGrpSpPr/>
          <p:nvPr userDrawn="1"/>
        </p:nvGrpSpPr>
        <p:grpSpPr>
          <a:xfrm>
            <a:off x="8686801" y="5026741"/>
            <a:ext cx="1104364" cy="966038"/>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grpSp>
      <p:sp>
        <p:nvSpPr>
          <p:cNvPr id="50"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2" name="Group 18"/>
          <p:cNvGrpSpPr>
            <a:grpSpLocks noChangeAspect="1"/>
          </p:cNvGrpSpPr>
          <p:nvPr userDrawn="1"/>
        </p:nvGrpSpPr>
        <p:grpSpPr bwMode="auto">
          <a:xfrm>
            <a:off x="11243268" y="6270900"/>
            <a:ext cx="611829" cy="428383"/>
            <a:chOff x="267" y="-340"/>
            <a:chExt cx="7144" cy="5002"/>
          </a:xfrm>
        </p:grpSpPr>
        <p:sp>
          <p:nvSpPr>
            <p:cNvPr id="53"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3" name="Freeform 62"/>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4"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55345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userDrawn="1">
  <p:cSld name="6_Basic_Platform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18797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userDrawn="1">
  <p:cSld name="6_Basic_Analytics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09635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6_Basic_Community Cloud_Dark">
    <p:bg>
      <p:bgPr>
        <a:solidFill>
          <a:schemeClr val="accent6"/>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952" cy="6858000"/>
          </a:xfrm>
          <a:prstGeom prst="rect">
            <a:avLst/>
          </a:prstGeom>
          <a:solidFill>
            <a:schemeClr val="accent6"/>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9" name="Oval 38"/>
          <p:cNvSpPr/>
          <p:nvPr userDrawn="1"/>
        </p:nvSpPr>
        <p:spPr>
          <a:xfrm>
            <a:off x="11358418" y="494288"/>
            <a:ext cx="830407" cy="830407"/>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0" name="Title 1"/>
          <p:cNvSpPr>
            <a:spLocks noGrp="1"/>
          </p:cNvSpPr>
          <p:nvPr>
            <p:ph type="title"/>
          </p:nvPr>
        </p:nvSpPr>
        <p:spPr>
          <a:xfrm>
            <a:off x="338327" y="90720"/>
            <a:ext cx="11515535" cy="908043"/>
          </a:xfrm>
        </p:spPr>
        <p:txBody>
          <a:bodyPr/>
          <a:lstStyle>
            <a:lvl1pPr>
              <a:defRPr>
                <a:solidFill>
                  <a:schemeClr val="bg2">
                    <a:lumMod val="25000"/>
                  </a:schemeClr>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bg2">
                    <a:lumMod val="25000"/>
                  </a:schemeClr>
                </a:solidFill>
              </a:defRPr>
            </a:lvl1pPr>
          </a:lstStyle>
          <a:p>
            <a:pPr lvl="0"/>
            <a:r>
              <a:rPr lang="en-US" smtClean="0"/>
              <a:t>Click to edit Master text styles</a:t>
            </a:r>
          </a:p>
        </p:txBody>
      </p:sp>
      <p:grpSp>
        <p:nvGrpSpPr>
          <p:cNvPr id="64" name="Group 18"/>
          <p:cNvGrpSpPr>
            <a:grpSpLocks noChangeAspect="1"/>
          </p:cNvGrpSpPr>
          <p:nvPr userDrawn="1"/>
        </p:nvGrpSpPr>
        <p:grpSpPr bwMode="auto">
          <a:xfrm>
            <a:off x="11243268" y="6270900"/>
            <a:ext cx="611829" cy="428383"/>
            <a:chOff x="267" y="-340"/>
            <a:chExt cx="7144" cy="5002"/>
          </a:xfrm>
        </p:grpSpPr>
        <p:sp>
          <p:nvSpPr>
            <p:cNvPr id="6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7" name="Freeform 66"/>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8" name="Freeform 67"/>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9" name="Freeform 68"/>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0" name="Freeform 69"/>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1" name="Freeform 70"/>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2" name="Freeform 71"/>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3" name="Freeform 72"/>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4" name="Freeform 73"/>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5" name="Freeform 74"/>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76" name="Content Placeholder 2"/>
          <p:cNvSpPr>
            <a:spLocks noGrp="1"/>
          </p:cNvSpPr>
          <p:nvPr>
            <p:ph idx="1"/>
          </p:nvPr>
        </p:nvSpPr>
        <p:spPr>
          <a:xfrm>
            <a:off x="338328" y="1601725"/>
            <a:ext cx="11517122" cy="4641598"/>
          </a:xfrm>
        </p:spPr>
        <p:txBody>
          <a:bodyPr/>
          <a:lstStyle>
            <a:lvl1pPr>
              <a:buClr>
                <a:schemeClr val="bg1"/>
              </a:buClr>
              <a:defRPr>
                <a:solidFill>
                  <a:schemeClr val="bg2">
                    <a:lumMod val="25000"/>
                  </a:schemeClr>
                </a:solidFill>
              </a:defRPr>
            </a:lvl1pPr>
            <a:lvl2pPr>
              <a:buClr>
                <a:schemeClr val="tx1"/>
              </a:buClr>
              <a:defRPr>
                <a:solidFill>
                  <a:schemeClr val="bg2">
                    <a:lumMod val="25000"/>
                  </a:schemeClr>
                </a:solidFill>
              </a:defRPr>
            </a:lvl2pPr>
            <a:lvl3pPr>
              <a:buClr>
                <a:schemeClr val="tx1"/>
              </a:buClr>
              <a:defRPr>
                <a:solidFill>
                  <a:schemeClr val="bg2">
                    <a:lumMod val="25000"/>
                  </a:schemeClr>
                </a:solidFill>
              </a:defRPr>
            </a:lvl3pPr>
            <a:lvl4pPr>
              <a:buClr>
                <a:schemeClr val="bg1"/>
              </a:buClr>
              <a:defRPr>
                <a:solidFill>
                  <a:schemeClr val="bg2">
                    <a:lumMod val="25000"/>
                  </a:schemeClr>
                </a:solidFill>
              </a:defRPr>
            </a:lvl4pPr>
            <a:lvl5pPr>
              <a:buClr>
                <a:schemeClr val="bg1"/>
              </a:buClr>
              <a:defRPr>
                <a:solidFill>
                  <a:schemeClr val="bg2">
                    <a:lumMod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08114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7982" y="6356351"/>
            <a:ext cx="2742486" cy="365125"/>
          </a:xfrm>
          <a:prstGeom prst="rect">
            <a:avLst/>
          </a:prstGeom>
        </p:spPr>
        <p:txBody>
          <a:bodyPr/>
          <a:lstStyle/>
          <a:p>
            <a:fld id="{0FC314B9-9669-B645-A7A1-84A8E01A6F35}" type="datetimeFigureOut">
              <a:rPr lang="en-US" smtClean="0"/>
              <a:t>9/17/15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08357" y="6356351"/>
            <a:ext cx="2742486" cy="365125"/>
          </a:xfrm>
          <a:prstGeom prst="rect">
            <a:avLst/>
          </a:prstGeom>
        </p:spPr>
        <p:txBody>
          <a:bodyPr/>
          <a:lstStyle/>
          <a:p>
            <a:fld id="{9EDB4BA3-A8E7-9241-A6DF-736037962AB8}" type="slidenum">
              <a:rPr lang="en-US" smtClean="0"/>
              <a:t>‹#›</a:t>
            </a:fld>
            <a:endParaRPr lang="en-US"/>
          </a:p>
        </p:txBody>
      </p:sp>
    </p:spTree>
    <p:extLst>
      <p:ext uri="{BB962C8B-B14F-4D97-AF65-F5344CB8AC3E}">
        <p14:creationId xmlns:p14="http://schemas.microsoft.com/office/powerpoint/2010/main" val="55806616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0FC314B9-9669-B645-A7A1-84A8E01A6F35}"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9EDB4BA3-A8E7-9241-A6DF-736037962AB8}" type="slidenum">
              <a:rPr lang="en-US" smtClean="0"/>
              <a:t>‹#›</a:t>
            </a:fld>
            <a:endParaRPr lang="en-US"/>
          </a:p>
        </p:txBody>
      </p:sp>
    </p:spTree>
    <p:extLst>
      <p:ext uri="{BB962C8B-B14F-4D97-AF65-F5344CB8AC3E}">
        <p14:creationId xmlns:p14="http://schemas.microsoft.com/office/powerpoint/2010/main" val="158253222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0FC314B9-9669-B645-A7A1-84A8E01A6F35}"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9EDB4BA3-A8E7-9241-A6DF-736037962AB8}" type="slidenum">
              <a:rPr lang="en-US" smtClean="0"/>
              <a:t>‹#›</a:t>
            </a:fld>
            <a:endParaRPr lang="en-US"/>
          </a:p>
        </p:txBody>
      </p:sp>
    </p:spTree>
    <p:extLst>
      <p:ext uri="{BB962C8B-B14F-4D97-AF65-F5344CB8AC3E}">
        <p14:creationId xmlns:p14="http://schemas.microsoft.com/office/powerpoint/2010/main" val="163616944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userDrawn="1">
  <p:cSld name="7_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2" y="2088087"/>
            <a:ext cx="10908173" cy="2157270"/>
          </a:xfrm>
        </p:spPr>
        <p:txBody>
          <a:bodyPr lIns="0" tIns="0" rIns="0" bIns="0" anchor="b">
            <a:noAutofit/>
          </a:bodyPr>
          <a:lstStyle>
            <a:lvl1pPr algn="l">
              <a:defRPr sz="5400" spc="0">
                <a:solidFill>
                  <a:schemeClr val="accent1"/>
                </a:solidFill>
              </a:defRPr>
            </a:lvl1pPr>
          </a:lstStyle>
          <a:p>
            <a:r>
              <a:rPr lang="en-US" smtClean="0"/>
              <a:t>Click to edit Master title style</a:t>
            </a:r>
            <a:endParaRPr lang="en-US" dirty="0"/>
          </a:p>
        </p:txBody>
      </p:sp>
      <p:cxnSp>
        <p:nvCxnSpPr>
          <p:cNvPr id="15" name="Straight Connector 14"/>
          <p:cNvCxnSpPr/>
          <p:nvPr userDrawn="1"/>
        </p:nvCxnSpPr>
        <p:spPr>
          <a:xfrm>
            <a:off x="353648"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smtClean="0"/>
              <a:t>Name of presenter, title and email</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smtClean="0"/>
              <a:t>Click to edit Master text styles</a:t>
            </a:r>
          </a:p>
        </p:txBody>
      </p:sp>
      <p:pic>
        <p:nvPicPr>
          <p:cNvPr id="36" name="Picture 35" descr="Corporate_Primary_1 Line Tag_2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63" y="872837"/>
            <a:ext cx="4793376" cy="1115568"/>
          </a:xfrm>
          <a:prstGeom prst="rect">
            <a:avLst/>
          </a:prstGeom>
        </p:spPr>
      </p:pic>
    </p:spTree>
    <p:extLst>
      <p:ext uri="{BB962C8B-B14F-4D97-AF65-F5344CB8AC3E}">
        <p14:creationId xmlns:p14="http://schemas.microsoft.com/office/powerpoint/2010/main" val="553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12">
          <p15:clr>
            <a:srgbClr val="FBAE40"/>
          </p15:clr>
        </p15:guide>
        <p15:guide id="2" pos="383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aker_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2314575" y="2095733"/>
            <a:ext cx="9551504" cy="2628900"/>
          </a:xfrm>
        </p:spPr>
        <p:txBody>
          <a:bodyPr lIns="91440" tIns="0" rIns="0" bIns="0" anchor="b">
            <a:noAutofit/>
          </a:bodyPr>
          <a:lstStyle>
            <a:lvl1pPr algn="l">
              <a:defRPr sz="5400" spc="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314575" y="4877032"/>
            <a:ext cx="9551504" cy="1408043"/>
          </a:xfrm>
        </p:spPr>
        <p:txBody>
          <a:bodyPr lIns="91440" tIns="0" rIns="0" bIns="0">
            <a:noAutofit/>
          </a:bodyPr>
          <a:lstStyle>
            <a:lvl1pPr marL="0" indent="0" algn="l">
              <a:buNone/>
              <a:defRPr sz="20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cxnSp>
        <p:nvCxnSpPr>
          <p:cNvPr id="3" name="Straight Connector 2"/>
          <p:cNvCxnSpPr/>
          <p:nvPr userDrawn="1"/>
        </p:nvCxnSpPr>
        <p:spPr>
          <a:xfrm>
            <a:off x="2162175" y="3984978"/>
            <a:ext cx="0" cy="287302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rot="10800000">
            <a:off x="2170753" y="3984978"/>
            <a:ext cx="64008"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Tree>
    <p:extLst>
      <p:ext uri="{BB962C8B-B14F-4D97-AF65-F5344CB8AC3E}">
        <p14:creationId xmlns:p14="http://schemas.microsoft.com/office/powerpoint/2010/main" val="411794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7_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67501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userDrawn="1">
  <p:cSld name="7_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userDrawn="1"/>
        </p:nvSpPr>
        <p:spPr>
          <a:xfrm>
            <a:off x="0" y="6357"/>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Oval 22"/>
          <p:cNvSpPr/>
          <p:nvPr userDrawn="1"/>
        </p:nvSpPr>
        <p:spPr>
          <a:xfrm>
            <a:off x="7695372" y="6397128"/>
            <a:ext cx="1285963"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7"/>
          </p:nvPr>
        </p:nvSpPr>
        <p:spPr>
          <a:xfrm>
            <a:off x="333729" y="6270900"/>
            <a:ext cx="7750012" cy="428383"/>
          </a:xfrm>
        </p:spPr>
        <p:txBody>
          <a:bodyPr/>
          <a:lstStyle/>
          <a:p>
            <a:endParaRPr lang="en-US"/>
          </a:p>
        </p:txBody>
      </p:sp>
      <p:grpSp>
        <p:nvGrpSpPr>
          <p:cNvPr id="25" name="Group 24"/>
          <p:cNvGrpSpPr/>
          <p:nvPr userDrawn="1"/>
        </p:nvGrpSpPr>
        <p:grpSpPr>
          <a:xfrm>
            <a:off x="1" y="1151067"/>
            <a:ext cx="8115300"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97254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7_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92329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7_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smtClean="0"/>
              <a:t>Click to edit Master text styles</a:t>
            </a:r>
          </a:p>
        </p:txBody>
      </p:sp>
      <p:sp>
        <p:nvSpPr>
          <p:cNvPr id="4" name="Title 3"/>
          <p:cNvSpPr>
            <a:spLocks noGrp="1"/>
          </p:cNvSpPr>
          <p:nvPr>
            <p:ph type="title"/>
          </p:nvPr>
        </p:nvSpPr>
        <p:spPr/>
        <p:txBody>
          <a:bodyPr/>
          <a:lstStyle>
            <a:lvl1pPr>
              <a:defRPr spc="0"/>
            </a:lvl1pPr>
          </a:lstStyle>
          <a:p>
            <a:r>
              <a:rPr lang="en-US" smtClean="0"/>
              <a:t>Click to edit Master title style</a:t>
            </a:r>
            <a:endParaRPr lang="en-US" dirty="0"/>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89758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userDrawn="1">
  <p:cSld name="7_Speaker_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2314575" y="2095733"/>
            <a:ext cx="9551504" cy="2628900"/>
          </a:xfrm>
        </p:spPr>
        <p:txBody>
          <a:bodyPr lIns="91440" tIns="0" rIns="0" bIns="0" anchor="b">
            <a:noAutofit/>
          </a:bodyPr>
          <a:lstStyle>
            <a:lvl1pPr algn="l">
              <a:defRPr sz="5400" spc="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314575" y="4877032"/>
            <a:ext cx="9551504" cy="1408043"/>
          </a:xfrm>
        </p:spPr>
        <p:txBody>
          <a:bodyPr lIns="91440" tIns="0" rIns="0" bIns="0">
            <a:noAutofit/>
          </a:bodyPr>
          <a:lstStyle>
            <a:lvl1pPr marL="0" indent="0" algn="l">
              <a:buNone/>
              <a:defRPr sz="20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cxnSp>
        <p:nvCxnSpPr>
          <p:cNvPr id="3" name="Straight Connector 2"/>
          <p:cNvCxnSpPr/>
          <p:nvPr userDrawn="1"/>
        </p:nvCxnSpPr>
        <p:spPr>
          <a:xfrm>
            <a:off x="2162175" y="3984978"/>
            <a:ext cx="0" cy="287302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rot="10800000">
            <a:off x="2170753" y="3984978"/>
            <a:ext cx="64008"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Tree>
    <p:extLst>
      <p:ext uri="{BB962C8B-B14F-4D97-AF65-F5344CB8AC3E}">
        <p14:creationId xmlns:p14="http://schemas.microsoft.com/office/powerpoint/2010/main" val="170432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7_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userDrawn="1"/>
        </p:nvSpPr>
        <p:spPr>
          <a:xfrm>
            <a:off x="6305655" y="3041036"/>
            <a:ext cx="2578560" cy="646331"/>
          </a:xfrm>
          <a:prstGeom prst="rect">
            <a:avLst/>
          </a:prstGeom>
          <a:noFill/>
        </p:spPr>
        <p:txBody>
          <a:bodyPr wrap="square" rtlCol="0">
            <a:spAutoFit/>
          </a:bodyPr>
          <a:lstStyle/>
          <a:p>
            <a:pPr>
              <a:spcBef>
                <a:spcPts val="300"/>
              </a:spcBef>
              <a:spcAft>
                <a:spcPts val="1000"/>
              </a:spcAft>
            </a:pPr>
            <a:r>
              <a:rPr lang="en-US" sz="3600" b="1" dirty="0" smtClean="0">
                <a:solidFill>
                  <a:schemeClr val="bg1"/>
                </a:solidFill>
                <a:latin typeface="Salesforce Sans"/>
              </a:rPr>
              <a:t>Thank you</a:t>
            </a:r>
          </a:p>
        </p:txBody>
      </p:sp>
      <p:pic>
        <p:nvPicPr>
          <p:cNvPr id="41" name="Picture 40"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67488" y="2592568"/>
            <a:ext cx="2528523" cy="1769966"/>
          </a:xfrm>
          <a:prstGeom prst="rect">
            <a:avLst/>
          </a:prstGeom>
        </p:spPr>
      </p:pic>
    </p:spTree>
    <p:extLst>
      <p:ext uri="{BB962C8B-B14F-4D97-AF65-F5344CB8AC3E}">
        <p14:creationId xmlns:p14="http://schemas.microsoft.com/office/powerpoint/2010/main" val="31649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7_Basic_dark">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9" name="Picture 18"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bg1"/>
                </a:solidFill>
              </a:defRPr>
            </a:lvl1pPr>
          </a:lstStyle>
          <a:p>
            <a:pPr lvl="0"/>
            <a:r>
              <a:rPr lang="en-US" smtClean="0"/>
              <a:t>Click to edit Master text styles</a:t>
            </a:r>
          </a:p>
        </p:txBody>
      </p:sp>
      <p:grpSp>
        <p:nvGrpSpPr>
          <p:cNvPr id="31" name="Group 18"/>
          <p:cNvGrpSpPr>
            <a:grpSpLocks noChangeAspect="1"/>
          </p:cNvGrpSpPr>
          <p:nvPr userDrawn="1"/>
        </p:nvGrpSpPr>
        <p:grpSpPr bwMode="auto">
          <a:xfrm>
            <a:off x="11243268" y="6270900"/>
            <a:ext cx="611829" cy="428383"/>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47"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1449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asic_dark">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9" name="Picture 18"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bg1"/>
                </a:solidFill>
              </a:defRPr>
            </a:lvl1pPr>
          </a:lstStyle>
          <a:p>
            <a:pPr lvl="0"/>
            <a:r>
              <a:rPr lang="en-US" smtClean="0"/>
              <a:t>Click to edit Master text styles</a:t>
            </a:r>
          </a:p>
        </p:txBody>
      </p:sp>
      <p:grpSp>
        <p:nvGrpSpPr>
          <p:cNvPr id="31" name="Group 18"/>
          <p:cNvGrpSpPr>
            <a:grpSpLocks noChangeAspect="1"/>
          </p:cNvGrpSpPr>
          <p:nvPr userDrawn="1"/>
        </p:nvGrpSpPr>
        <p:grpSpPr bwMode="auto">
          <a:xfrm>
            <a:off x="11243268" y="6270900"/>
            <a:ext cx="611829" cy="428383"/>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47"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60452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asic_Sales_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59595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asic_Service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dirty="0"/>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8718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asic_Marketing Cloud_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2" name="Rectangle 31"/>
          <p:cNvSpPr/>
          <p:nvPr userDrawn="1"/>
        </p:nvSpPr>
        <p:spPr>
          <a:xfrm>
            <a:off x="0" y="0"/>
            <a:ext cx="12188952"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27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5016" y="3786261"/>
            <a:ext cx="2578124" cy="2634171"/>
          </a:xfrm>
          <a:prstGeom prst="rect">
            <a:avLst/>
          </a:prstGeom>
        </p:spPr>
      </p:pic>
      <p:grpSp>
        <p:nvGrpSpPr>
          <p:cNvPr id="40" name="Group 39"/>
          <p:cNvGrpSpPr/>
          <p:nvPr userDrawn="1"/>
        </p:nvGrpSpPr>
        <p:grpSpPr>
          <a:xfrm>
            <a:off x="8686801" y="5026741"/>
            <a:ext cx="1104364" cy="966038"/>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grpSp>
      <p:sp>
        <p:nvSpPr>
          <p:cNvPr id="50"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2" name="Group 18"/>
          <p:cNvGrpSpPr>
            <a:grpSpLocks noChangeAspect="1"/>
          </p:cNvGrpSpPr>
          <p:nvPr userDrawn="1"/>
        </p:nvGrpSpPr>
        <p:grpSpPr bwMode="auto">
          <a:xfrm>
            <a:off x="11243268" y="6270900"/>
            <a:ext cx="611829" cy="428383"/>
            <a:chOff x="267" y="-340"/>
            <a:chExt cx="7144" cy="5002"/>
          </a:xfrm>
        </p:grpSpPr>
        <p:sp>
          <p:nvSpPr>
            <p:cNvPr id="53"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3" name="Freeform 62"/>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4"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79410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asic_Community Cloud_Dark">
    <p:bg>
      <p:bgPr>
        <a:solidFill>
          <a:schemeClr val="accent6"/>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952" cy="6858000"/>
          </a:xfrm>
          <a:prstGeom prst="rect">
            <a:avLst/>
          </a:prstGeom>
          <a:solidFill>
            <a:schemeClr val="accent6"/>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9" name="Oval 38"/>
          <p:cNvSpPr/>
          <p:nvPr userDrawn="1"/>
        </p:nvSpPr>
        <p:spPr>
          <a:xfrm>
            <a:off x="11358418" y="494288"/>
            <a:ext cx="830407" cy="830407"/>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0" name="Title 1"/>
          <p:cNvSpPr>
            <a:spLocks noGrp="1"/>
          </p:cNvSpPr>
          <p:nvPr>
            <p:ph type="title"/>
          </p:nvPr>
        </p:nvSpPr>
        <p:spPr>
          <a:xfrm>
            <a:off x="338327" y="90720"/>
            <a:ext cx="11515535" cy="908043"/>
          </a:xfrm>
        </p:spPr>
        <p:txBody>
          <a:bodyPr/>
          <a:lstStyle>
            <a:lvl1pPr>
              <a:defRPr>
                <a:solidFill>
                  <a:schemeClr val="bg2">
                    <a:lumMod val="25000"/>
                  </a:schemeClr>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bg2">
                    <a:lumMod val="25000"/>
                  </a:schemeClr>
                </a:solidFill>
              </a:defRPr>
            </a:lvl1pPr>
          </a:lstStyle>
          <a:p>
            <a:pPr lvl="0"/>
            <a:r>
              <a:rPr lang="en-US" smtClean="0"/>
              <a:t>Click to edit Master text styles</a:t>
            </a:r>
          </a:p>
        </p:txBody>
      </p:sp>
      <p:grpSp>
        <p:nvGrpSpPr>
          <p:cNvPr id="64" name="Group 18"/>
          <p:cNvGrpSpPr>
            <a:grpSpLocks noChangeAspect="1"/>
          </p:cNvGrpSpPr>
          <p:nvPr userDrawn="1"/>
        </p:nvGrpSpPr>
        <p:grpSpPr bwMode="auto">
          <a:xfrm>
            <a:off x="11243268" y="6270900"/>
            <a:ext cx="611829" cy="428383"/>
            <a:chOff x="267" y="-340"/>
            <a:chExt cx="7144" cy="5002"/>
          </a:xfrm>
        </p:grpSpPr>
        <p:sp>
          <p:nvSpPr>
            <p:cNvPr id="6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7" name="Freeform 66"/>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8" name="Freeform 67"/>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9" name="Freeform 68"/>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0" name="Freeform 69"/>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1" name="Freeform 70"/>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2" name="Freeform 71"/>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3" name="Freeform 72"/>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4" name="Freeform 73"/>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5" name="Freeform 74"/>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76" name="Content Placeholder 2"/>
          <p:cNvSpPr>
            <a:spLocks noGrp="1"/>
          </p:cNvSpPr>
          <p:nvPr>
            <p:ph idx="1"/>
          </p:nvPr>
        </p:nvSpPr>
        <p:spPr>
          <a:xfrm>
            <a:off x="338328" y="1601725"/>
            <a:ext cx="11517122" cy="4641598"/>
          </a:xfrm>
        </p:spPr>
        <p:txBody>
          <a:bodyPr/>
          <a:lstStyle>
            <a:lvl1pPr>
              <a:buClr>
                <a:schemeClr val="bg1"/>
              </a:buClr>
              <a:defRPr>
                <a:solidFill>
                  <a:schemeClr val="bg2">
                    <a:lumMod val="25000"/>
                  </a:schemeClr>
                </a:solidFill>
              </a:defRPr>
            </a:lvl1pPr>
            <a:lvl2pPr>
              <a:buClr>
                <a:schemeClr val="tx1"/>
              </a:buClr>
              <a:defRPr>
                <a:solidFill>
                  <a:schemeClr val="bg2">
                    <a:lumMod val="25000"/>
                  </a:schemeClr>
                </a:solidFill>
              </a:defRPr>
            </a:lvl2pPr>
            <a:lvl3pPr>
              <a:buClr>
                <a:schemeClr val="tx1"/>
              </a:buClr>
              <a:defRPr>
                <a:solidFill>
                  <a:schemeClr val="bg2">
                    <a:lumMod val="25000"/>
                  </a:schemeClr>
                </a:solidFill>
              </a:defRPr>
            </a:lvl3pPr>
            <a:lvl4pPr>
              <a:buClr>
                <a:schemeClr val="bg1"/>
              </a:buClr>
              <a:defRPr>
                <a:solidFill>
                  <a:schemeClr val="bg2">
                    <a:lumMod val="25000"/>
                  </a:schemeClr>
                </a:solidFill>
              </a:defRPr>
            </a:lvl4pPr>
            <a:lvl5pPr>
              <a:buClr>
                <a:schemeClr val="bg1"/>
              </a:buClr>
              <a:defRPr>
                <a:solidFill>
                  <a:schemeClr val="bg2">
                    <a:lumMod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52056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asic_Analytics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9190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C">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5" name="Picture 14"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004579"/>
            <a:ext cx="7273925" cy="2282675"/>
          </a:xfrm>
        </p:spPr>
        <p:txBody>
          <a:bodyPr lIns="0" tIns="0" rIns="0" bIns="0" anchor="b">
            <a:noAutofit/>
          </a:bodyPr>
          <a:lstStyle>
            <a:lvl1pPr algn="l">
              <a:lnSpc>
                <a:spcPct val="90000"/>
              </a:lnSpc>
              <a:defRPr sz="4800" b="0" spc="0"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378493"/>
            <a:ext cx="7273925" cy="568606"/>
          </a:xfrm>
        </p:spPr>
        <p:txBody>
          <a:bodyPr lIns="0" tIns="0" rIns="0" bIns="0">
            <a:noAutofit/>
          </a:bodyPr>
          <a:lstStyle>
            <a:lvl1pPr marL="0" indent="0" algn="l">
              <a:lnSpc>
                <a:spcPts val="2400"/>
              </a:lnSpc>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4"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55" name="Content Placeholder 7"/>
          <p:cNvSpPr>
            <a:spLocks noGrp="1"/>
          </p:cNvSpPr>
          <p:nvPr>
            <p:ph sz="quarter" idx="10" hasCustomPrompt="1"/>
          </p:nvPr>
        </p:nvSpPr>
        <p:spPr>
          <a:xfrm>
            <a:off x="360362" y="5510127"/>
            <a:ext cx="7289872" cy="438820"/>
          </a:xfrm>
        </p:spPr>
        <p:txBody>
          <a:bodyPr/>
          <a:lstStyle>
            <a:lvl1pPr>
              <a:lnSpc>
                <a:spcPct val="100000"/>
              </a:lnSpc>
              <a:spcBef>
                <a:spcPts val="0"/>
              </a:spcBef>
              <a:spcAft>
                <a:spcPts val="0"/>
              </a:spcAft>
              <a:buNone/>
              <a:defRPr sz="1600" spc="0" baseline="0">
                <a:solidFill>
                  <a:srgbClr val="D9E0E2"/>
                </a:solidFill>
              </a:defRPr>
            </a:lvl1pPr>
          </a:lstStyle>
          <a:p>
            <a:pPr lvl="0"/>
            <a:r>
              <a:rPr lang="en-US" dirty="0" smtClean="0"/>
              <a:t>Name of presenter, title and email</a:t>
            </a:r>
          </a:p>
        </p:txBody>
      </p:sp>
      <p:pic>
        <p:nvPicPr>
          <p:cNvPr id="56" name="Picture 5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360960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asic_Platform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49276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userDrawn="1"/>
        </p:nvSpPr>
        <p:spPr>
          <a:xfrm>
            <a:off x="6305655" y="3041036"/>
            <a:ext cx="2578560" cy="646331"/>
          </a:xfrm>
          <a:prstGeom prst="rect">
            <a:avLst/>
          </a:prstGeom>
          <a:noFill/>
        </p:spPr>
        <p:txBody>
          <a:bodyPr wrap="square" rtlCol="0">
            <a:spAutoFit/>
          </a:bodyPr>
          <a:lstStyle/>
          <a:p>
            <a:pPr>
              <a:spcBef>
                <a:spcPts val="300"/>
              </a:spcBef>
              <a:spcAft>
                <a:spcPts val="1000"/>
              </a:spcAft>
            </a:pPr>
            <a:r>
              <a:rPr lang="en-US" sz="3600" b="1" dirty="0" smtClean="0">
                <a:solidFill>
                  <a:schemeClr val="bg1"/>
                </a:solidFill>
                <a:latin typeface="Salesforce Sans"/>
              </a:rPr>
              <a:t>Thank you</a:t>
            </a:r>
          </a:p>
        </p:txBody>
      </p:sp>
      <p:pic>
        <p:nvPicPr>
          <p:cNvPr id="41" name="Picture 40"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67488" y="2592568"/>
            <a:ext cx="2528523" cy="1769966"/>
          </a:xfrm>
          <a:prstGeom prst="rect">
            <a:avLst/>
          </a:prstGeom>
        </p:spPr>
      </p:pic>
    </p:spTree>
    <p:extLst>
      <p:ext uri="{BB962C8B-B14F-4D97-AF65-F5344CB8AC3E}">
        <p14:creationId xmlns:p14="http://schemas.microsoft.com/office/powerpoint/2010/main" val="217165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rawing Guide Layout Slide">
    <p:spTree>
      <p:nvGrpSpPr>
        <p:cNvPr id="1" name=""/>
        <p:cNvGrpSpPr/>
        <p:nvPr/>
      </p:nvGrpSpPr>
      <p:grpSpPr>
        <a:xfrm>
          <a:off x="0" y="0"/>
          <a:ext cx="0" cy="0"/>
          <a:chOff x="0" y="0"/>
          <a:chExt cx="0" cy="0"/>
        </a:xfrm>
      </p:grpSpPr>
      <p:sp>
        <p:nvSpPr>
          <p:cNvPr id="20" name="Text Placeholder 11"/>
          <p:cNvSpPr>
            <a:spLocks noGrp="1"/>
          </p:cNvSpPr>
          <p:nvPr>
            <p:ph type="body" sz="quarter" idx="18" hasCustomPrompt="1"/>
          </p:nvPr>
        </p:nvSpPr>
        <p:spPr>
          <a:xfrm>
            <a:off x="338328" y="1021080"/>
            <a:ext cx="11663172" cy="338554"/>
          </a:xfrm>
          <a:noFill/>
          <a:ln>
            <a:noFill/>
          </a:ln>
        </p:spPr>
        <p:txBody>
          <a:bodyPr/>
          <a:lstStyle>
            <a:lvl1pPr>
              <a:defRPr spc="0" baseline="0"/>
            </a:lvl1pPr>
          </a:lstStyle>
          <a:p>
            <a:r>
              <a:rPr lang="en-US" dirty="0"/>
              <a:t>Use </a:t>
            </a:r>
            <a:r>
              <a:rPr lang="en-US" dirty="0" smtClean="0"/>
              <a:t>this layout for realigning basic </a:t>
            </a:r>
            <a:r>
              <a:rPr lang="en-US" dirty="0"/>
              <a:t>drawing guides </a:t>
            </a:r>
            <a:r>
              <a:rPr lang="en-US" dirty="0" smtClean="0"/>
              <a:t>or reference them as needed</a:t>
            </a:r>
            <a:endParaRPr lang="en-US" dirty="0"/>
          </a:p>
        </p:txBody>
      </p:sp>
      <p:sp>
        <p:nvSpPr>
          <p:cNvPr id="19" name="Title 8"/>
          <p:cNvSpPr txBox="1">
            <a:spLocks/>
          </p:cNvSpPr>
          <p:nvPr userDrawn="1"/>
        </p:nvSpPr>
        <p:spPr>
          <a:xfrm>
            <a:off x="338327" y="90720"/>
            <a:ext cx="11515535" cy="908043"/>
          </a:xfrm>
          <a:prstGeom prst="rect">
            <a:avLst/>
          </a:prstGeom>
          <a:effectLst/>
        </p:spPr>
        <p:txBody>
          <a:bodyPr vert="horz" lIns="0" tIns="0" rIns="0" bIns="0" rtlCol="0" anchor="b">
            <a:noAutofit/>
          </a:bodyPr>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r>
              <a:rPr lang="en-US" spc="0" dirty="0" smtClean="0">
                <a:latin typeface="Salesforce Sans"/>
              </a:rPr>
              <a:t>Standard Drawing Guide Placement Layout Slide (Margins)</a:t>
            </a:r>
            <a:endParaRPr lang="en-US" spc="0" dirty="0">
              <a:latin typeface="Salesforce Sans"/>
            </a:endParaRPr>
          </a:p>
        </p:txBody>
      </p:sp>
      <p:cxnSp>
        <p:nvCxnSpPr>
          <p:cNvPr id="6" name="Straight Connector 5"/>
          <p:cNvCxnSpPr/>
          <p:nvPr userDrawn="1"/>
        </p:nvCxnSpPr>
        <p:spPr>
          <a:xfrm>
            <a:off x="336550"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847254" y="-1587"/>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167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2" y="-4465621"/>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478446"/>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2112524"/>
            <a:ext cx="5365506"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Salesforce Sans"/>
                <a:cs typeface="Salesforce Sans"/>
              </a:rPr>
              <a:t>Realigning Guides</a:t>
            </a:r>
            <a:endParaRPr lang="en-US" sz="1600" b="0" dirty="0" smtClean="0">
              <a:solidFill>
                <a:srgbClr val="00A1E0"/>
              </a:solidFill>
              <a:latin typeface="Salesforce Sans"/>
              <a:cs typeface="Salesforce Sans"/>
            </a:endParaRPr>
          </a:p>
          <a:p>
            <a:pPr lvl="0">
              <a:spcBef>
                <a:spcPts val="800"/>
              </a:spcBef>
            </a:pPr>
            <a:r>
              <a:rPr lang="en-US" sz="1200" b="0" dirty="0" smtClean="0">
                <a:solidFill>
                  <a:schemeClr val="accent2"/>
                </a:solidFill>
                <a:latin typeface="Salesforce Sans"/>
                <a:cs typeface="Salesforce Sans"/>
              </a:rPr>
              <a:t>Guides can can </a:t>
            </a:r>
            <a:r>
              <a:rPr lang="en-US" sz="1200" b="0" dirty="0">
                <a:solidFill>
                  <a:schemeClr val="accent2"/>
                </a:solidFill>
                <a:latin typeface="Salesforce Sans"/>
                <a:cs typeface="Salesforce Sans"/>
              </a:rPr>
              <a:t>easily be bumped and moved </a:t>
            </a:r>
            <a:r>
              <a:rPr lang="en-US" sz="1200" b="0" dirty="0" smtClean="0">
                <a:solidFill>
                  <a:schemeClr val="accent2"/>
                </a:solidFill>
                <a:latin typeface="Salesforce Sans"/>
                <a:cs typeface="Salesforce Sans"/>
              </a:rPr>
              <a:t>accidentally.  </a:t>
            </a:r>
          </a:p>
          <a:p>
            <a:pPr lvl="0" defTabSz="1218936">
              <a:spcBef>
                <a:spcPts val="800"/>
              </a:spcBef>
              <a:defRPr/>
            </a:pPr>
            <a:r>
              <a:rPr lang="en-US" sz="1200" dirty="0" smtClean="0">
                <a:solidFill>
                  <a:schemeClr val="accent2"/>
                </a:solidFill>
                <a:latin typeface="Salesforce Sans"/>
                <a:cs typeface="Salesforce Sans"/>
              </a:rPr>
              <a:t>This slide layout show you how to reset your guides. </a:t>
            </a:r>
            <a:endParaRPr lang="en-US" sz="1200" dirty="0">
              <a:solidFill>
                <a:schemeClr val="accent2"/>
              </a:solidFill>
              <a:latin typeface="Salesforce Sans"/>
              <a:cs typeface="Salesforce Sans"/>
            </a:endParaRPr>
          </a:p>
          <a:p>
            <a:pPr lvl="0" defTabSz="1218936">
              <a:spcBef>
                <a:spcPts val="800"/>
              </a:spcBef>
              <a:defRPr/>
            </a:pPr>
            <a:r>
              <a:rPr lang="en-US" sz="1200" b="1" dirty="0" smtClean="0">
                <a:solidFill>
                  <a:schemeClr val="accent2"/>
                </a:solidFill>
                <a:latin typeface="Salesforce Sans"/>
                <a:cs typeface="Salesforce Sans"/>
              </a:rPr>
              <a:t>NOTE: </a:t>
            </a:r>
            <a:r>
              <a:rPr lang="en-US" sz="1200" dirty="0" smtClean="0">
                <a:solidFill>
                  <a:schemeClr val="accent2"/>
                </a:solidFill>
                <a:latin typeface="Salesforce Sans"/>
                <a:cs typeface="Salesforce Sans"/>
              </a:rPr>
              <a:t>When </a:t>
            </a:r>
            <a:r>
              <a:rPr lang="en-US" sz="1200" dirty="0">
                <a:solidFill>
                  <a:schemeClr val="accent2"/>
                </a:solidFill>
                <a:latin typeface="Salesforce Sans"/>
                <a:cs typeface="Salesforce Sans"/>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Salesforce Sans"/>
                <a:cs typeface="Salesforce Sans"/>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Salesforce Sans"/>
                <a:cs typeface="Salesforce Sans"/>
              </a:rPr>
              <a:t>Insert </a:t>
            </a:r>
            <a:r>
              <a:rPr lang="en-US" sz="1200" b="1" dirty="0" smtClean="0">
                <a:solidFill>
                  <a:schemeClr val="accent2"/>
                </a:solidFill>
                <a:latin typeface="Salesforce Sans"/>
                <a:cs typeface="Salesforce Sans"/>
              </a:rPr>
              <a:t>a new slide</a:t>
            </a:r>
            <a:r>
              <a:rPr lang="en-US" sz="1200" b="1" baseline="0" dirty="0" smtClean="0">
                <a:solidFill>
                  <a:schemeClr val="accent2"/>
                </a:solidFill>
                <a:latin typeface="Salesforce Sans"/>
                <a:cs typeface="Salesforce Sans"/>
              </a:rPr>
              <a:t> </a:t>
            </a:r>
            <a:r>
              <a:rPr lang="en-US" sz="1200" b="1" dirty="0" smtClean="0">
                <a:solidFill>
                  <a:schemeClr val="accent2"/>
                </a:solidFill>
                <a:latin typeface="Salesforce Sans"/>
                <a:cs typeface="Salesforce Sans"/>
              </a:rPr>
              <a:t>the using the Guide </a:t>
            </a:r>
            <a:r>
              <a:rPr lang="en-US" sz="1200" b="1" dirty="0">
                <a:solidFill>
                  <a:schemeClr val="accent2"/>
                </a:solidFill>
                <a:latin typeface="Salesforce Sans"/>
                <a:cs typeface="Salesforce Sans"/>
              </a:rPr>
              <a:t>Layout </a:t>
            </a:r>
            <a:r>
              <a:rPr lang="en-US" sz="1200" b="1" dirty="0" smtClean="0">
                <a:solidFill>
                  <a:schemeClr val="accent2"/>
                </a:solidFill>
                <a:latin typeface="Salesforce Sans"/>
                <a:cs typeface="Salesforce Sans"/>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Do </a:t>
            </a:r>
            <a:r>
              <a:rPr lang="en-US" sz="1200" b="1" dirty="0">
                <a:solidFill>
                  <a:schemeClr val="accent2"/>
                </a:solidFill>
                <a:latin typeface="Salesforce Sans"/>
                <a:cs typeface="Salesforce Sans"/>
              </a:rPr>
              <a:t>your guides align with the orange lines in the new slide?  </a:t>
            </a:r>
            <a:r>
              <a:rPr lang="en-US" sz="1200" dirty="0">
                <a:solidFill>
                  <a:schemeClr val="accent2"/>
                </a:solidFill>
                <a:latin typeface="Salesforce Sans"/>
                <a:cs typeface="Salesforce Sans"/>
              </a:rPr>
              <a:t>If yes, your guides are set, if not, proceed </a:t>
            </a:r>
            <a:r>
              <a:rPr lang="en-US" sz="1200" dirty="0" smtClean="0">
                <a:solidFill>
                  <a:schemeClr val="accent2"/>
                </a:solidFill>
                <a:latin typeface="Salesforce Sans"/>
                <a:cs typeface="Salesforce Sans"/>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Once guides are reset, delete the Guide Layout Slide</a:t>
            </a:r>
            <a:endParaRPr lang="en-US" sz="1200" b="1" dirty="0">
              <a:solidFill>
                <a:schemeClr val="accent2"/>
              </a:solidFill>
              <a:latin typeface="Salesforce Sans"/>
              <a:cs typeface="Salesforce Sans"/>
            </a:endParaRPr>
          </a:p>
          <a:p>
            <a:pPr lvl="0" defTabSz="1218936">
              <a:spcBef>
                <a:spcPts val="800"/>
              </a:spcBef>
              <a:defRPr/>
            </a:pPr>
            <a:endParaRPr lang="en-US" sz="1300" dirty="0">
              <a:solidFill>
                <a:schemeClr val="accent2"/>
              </a:solidFill>
              <a:latin typeface="Salesforce Sans"/>
              <a:cs typeface="Salesforce Sans"/>
            </a:endParaRPr>
          </a:p>
          <a:p>
            <a:pPr lvl="0">
              <a:spcBef>
                <a:spcPts val="800"/>
              </a:spcBef>
            </a:pPr>
            <a:endParaRPr lang="en-US" sz="1300" dirty="0">
              <a:solidFill>
                <a:schemeClr val="accent2"/>
              </a:solidFill>
              <a:latin typeface="Salesforce Sans"/>
              <a:cs typeface="Salesforce Sans"/>
            </a:endParaRPr>
          </a:p>
        </p:txBody>
      </p:sp>
      <p:sp>
        <p:nvSpPr>
          <p:cNvPr id="12" name="Right Arrow 11"/>
          <p:cNvSpPr/>
          <p:nvPr userDrawn="1"/>
        </p:nvSpPr>
        <p:spPr>
          <a:xfrm rot="8100000" flipH="1">
            <a:off x="11395761"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4" name="Right Arrow 13"/>
          <p:cNvSpPr/>
          <p:nvPr userDrawn="1"/>
        </p:nvSpPr>
        <p:spPr>
          <a:xfrm rot="13500000">
            <a:off x="486977"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5" name="Right Arrow 14"/>
          <p:cNvSpPr/>
          <p:nvPr userDrawn="1"/>
        </p:nvSpPr>
        <p:spPr>
          <a:xfrm rot="13500000" flipH="1" flipV="1">
            <a:off x="11395760" y="5694252"/>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6" name="Right Arrow 15"/>
          <p:cNvSpPr/>
          <p:nvPr userDrawn="1"/>
        </p:nvSpPr>
        <p:spPr>
          <a:xfrm rot="8100000" flipV="1">
            <a:off x="486976" y="56071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22" name="Content Placeholder 16"/>
          <p:cNvSpPr txBox="1">
            <a:spLocks/>
          </p:cNvSpPr>
          <p:nvPr userDrawn="1"/>
        </p:nvSpPr>
        <p:spPr>
          <a:xfrm>
            <a:off x="506414" y="2112524"/>
            <a:ext cx="5716586"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latin typeface="Salesforce Sans"/>
                <a:cs typeface="Salesforce Sans"/>
              </a:rPr>
              <a:t>What are Drawing Guides?  </a:t>
            </a:r>
          </a:p>
          <a:p>
            <a:pPr>
              <a:spcBef>
                <a:spcPts val="800"/>
              </a:spcBef>
            </a:pPr>
            <a:r>
              <a:rPr lang="en-US" sz="1200" dirty="0" smtClean="0">
                <a:solidFill>
                  <a:schemeClr val="accent2"/>
                </a:solidFill>
                <a:latin typeface="Salesforce Sans"/>
                <a:cs typeface="Salesforce Sans"/>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smtClean="0">
                <a:solidFill>
                  <a:schemeClr val="accent1"/>
                </a:solidFill>
                <a:latin typeface="Salesforce Sans"/>
                <a:cs typeface="Salesforce Sans"/>
              </a:rPr>
              <a:t/>
            </a:r>
            <a:br>
              <a:rPr lang="en-US" sz="1200" b="1" dirty="0" smtClean="0">
                <a:solidFill>
                  <a:schemeClr val="accent1"/>
                </a:solidFill>
                <a:latin typeface="Salesforce Sans"/>
                <a:cs typeface="Salesforce Sans"/>
              </a:rPr>
            </a:br>
            <a:r>
              <a:rPr lang="en-US" sz="1600" b="1" dirty="0" smtClean="0">
                <a:solidFill>
                  <a:schemeClr val="accent1"/>
                </a:solidFill>
                <a:latin typeface="Salesforce Sans"/>
                <a:cs typeface="Salesforce Sans"/>
              </a:rPr>
              <a:t>How </a:t>
            </a:r>
            <a:r>
              <a:rPr lang="en-US" sz="1600" b="1" dirty="0">
                <a:solidFill>
                  <a:schemeClr val="accent1"/>
                </a:solidFill>
                <a:latin typeface="Salesforce Sans"/>
                <a:cs typeface="Salesforce Sans"/>
              </a:rPr>
              <a:t>to Turn Guides On and </a:t>
            </a:r>
            <a:r>
              <a:rPr lang="en-US" sz="1600" b="1" dirty="0" smtClean="0">
                <a:solidFill>
                  <a:schemeClr val="accent1"/>
                </a:solidFill>
                <a:latin typeface="Salesforce Sans"/>
                <a:cs typeface="Salesforce Sans"/>
              </a:rPr>
              <a:t>Off</a:t>
            </a:r>
          </a:p>
          <a:p>
            <a:pPr>
              <a:spcBef>
                <a:spcPts val="800"/>
              </a:spcBef>
              <a:buClr>
                <a:schemeClr val="accent3"/>
              </a:buClr>
            </a:pPr>
            <a:r>
              <a:rPr lang="en-US" sz="1200" b="1" dirty="0" smtClean="0">
                <a:solidFill>
                  <a:schemeClr val="accent2"/>
                </a:solidFill>
                <a:latin typeface="Salesforce Sans"/>
                <a:cs typeface="Salesforce Sans"/>
              </a:rPr>
              <a:t>Windows: </a:t>
            </a:r>
            <a:r>
              <a:rPr lang="en-US" sz="1200" dirty="0" smtClean="0">
                <a:solidFill>
                  <a:schemeClr val="accent2"/>
                </a:solidFill>
                <a:latin typeface="Salesforce Sans"/>
                <a:cs typeface="Salesforce Sans"/>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latin typeface="Salesforce Sans"/>
                <a:cs typeface="Salesforce Sans"/>
              </a:rPr>
              <a:t>Mac 2011: </a:t>
            </a:r>
            <a:r>
              <a:rPr lang="en-US" sz="1200" dirty="0" smtClean="0">
                <a:solidFill>
                  <a:schemeClr val="accent2"/>
                </a:solidFill>
                <a:latin typeface="Salesforce Sans"/>
                <a:cs typeface="Salesforce Sans"/>
              </a:rPr>
              <a:t>Control + Option + Command + G or </a:t>
            </a:r>
            <a:br>
              <a:rPr lang="en-US" sz="1200" dirty="0" smtClean="0">
                <a:solidFill>
                  <a:schemeClr val="accent2"/>
                </a:solidFill>
                <a:latin typeface="Salesforce Sans"/>
                <a:cs typeface="Salesforce Sans"/>
              </a:rPr>
            </a:br>
            <a:r>
              <a:rPr lang="en-US" sz="1200" dirty="0" smtClean="0">
                <a:solidFill>
                  <a:schemeClr val="accent2"/>
                </a:solidFill>
                <a:latin typeface="Salesforce Sans"/>
                <a:cs typeface="Salesforce Sans"/>
              </a:rPr>
              <a:t>View&gt;Guides&gt;Static Guides</a:t>
            </a:r>
          </a:p>
          <a:p>
            <a:pPr>
              <a:spcBef>
                <a:spcPts val="800"/>
              </a:spcBef>
              <a:buClr>
                <a:schemeClr val="accent3"/>
              </a:buClr>
              <a:defRPr/>
            </a:pPr>
            <a:r>
              <a:rPr lang="en-US" sz="1200" b="1" dirty="0" smtClean="0">
                <a:solidFill>
                  <a:schemeClr val="accent2"/>
                </a:solidFill>
                <a:latin typeface="Salesforce Sans"/>
                <a:cs typeface="Salesforce Sans"/>
              </a:rPr>
              <a:t>MAC 2008:   </a:t>
            </a:r>
            <a:r>
              <a:rPr lang="en-US" sz="1200" dirty="0" smtClean="0">
                <a:solidFill>
                  <a:schemeClr val="accent2"/>
                </a:solidFill>
                <a:latin typeface="Salesforce Sans"/>
                <a:cs typeface="Salesforce Sans"/>
              </a:rPr>
              <a:t>Command + G or View&gt;Guides&gt;Static Guides</a:t>
            </a:r>
          </a:p>
        </p:txBody>
      </p:sp>
      <p:sp>
        <p:nvSpPr>
          <p:cNvPr id="23" name="TextBox 22"/>
          <p:cNvSpPr txBox="1"/>
          <p:nvPr userDrawn="1"/>
        </p:nvSpPr>
        <p:spPr>
          <a:xfrm>
            <a:off x="72009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latin typeface="Salesforce Sans"/>
              </a:rPr>
              <a:t>The left and right top and bottom corners only area you should work</a:t>
            </a:r>
            <a:r>
              <a:rPr lang="en-US" sz="1400" baseline="0" dirty="0" smtClean="0">
                <a:solidFill>
                  <a:schemeClr val="accent1">
                    <a:lumMod val="75000"/>
                  </a:schemeClr>
                </a:solidFill>
                <a:latin typeface="Salesforce Sans"/>
              </a:rPr>
              <a:t> within on each slide. </a:t>
            </a:r>
            <a:endParaRPr lang="en-US" sz="1400" dirty="0" smtClean="0">
              <a:solidFill>
                <a:schemeClr val="accent1">
                  <a:lumMod val="75000"/>
                </a:schemeClr>
              </a:solidFill>
              <a:latin typeface="Salesforce Sans"/>
            </a:endParaRPr>
          </a:p>
        </p:txBody>
      </p:sp>
    </p:spTree>
    <p:extLst>
      <p:ext uri="{BB962C8B-B14F-4D97-AF65-F5344CB8AC3E}">
        <p14:creationId xmlns:p14="http://schemas.microsoft.com/office/powerpoint/2010/main" val="7679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1"/>
            <a:ext cx="2742486" cy="365125"/>
          </a:xfrm>
          <a:prstGeom prst="rect">
            <a:avLst/>
          </a:prstGeom>
        </p:spPr>
        <p:txBody>
          <a:bodyPr/>
          <a:lstStyle/>
          <a:p>
            <a:fld id="{0FC314B9-9669-B645-A7A1-84A8E01A6F35}" type="datetimeFigureOut">
              <a:rPr lang="en-US" smtClean="0"/>
              <a:t>9/17/15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608357" y="6356351"/>
            <a:ext cx="2742486" cy="365125"/>
          </a:xfrm>
          <a:prstGeom prst="rect">
            <a:avLst/>
          </a:prstGeom>
        </p:spPr>
        <p:txBody>
          <a:bodyPr/>
          <a:lstStyle/>
          <a:p>
            <a:fld id="{9EDB4BA3-A8E7-9241-A6DF-736037962AB8}" type="slidenum">
              <a:rPr lang="en-US" smtClean="0"/>
              <a:t>‹#›</a:t>
            </a:fld>
            <a:endParaRPr lang="en-US"/>
          </a:p>
        </p:txBody>
      </p:sp>
    </p:spTree>
    <p:extLst>
      <p:ext uri="{BB962C8B-B14F-4D97-AF65-F5344CB8AC3E}">
        <p14:creationId xmlns:p14="http://schemas.microsoft.com/office/powerpoint/2010/main" val="19175130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2" y="2088087"/>
            <a:ext cx="10908173" cy="2157270"/>
          </a:xfrm>
        </p:spPr>
        <p:txBody>
          <a:bodyPr lIns="0" tIns="0" rIns="0" bIns="0" anchor="b">
            <a:noAutofit/>
          </a:bodyPr>
          <a:lstStyle>
            <a:lvl1pPr algn="l">
              <a:defRPr sz="5400" spc="0">
                <a:solidFill>
                  <a:schemeClr val="accent1"/>
                </a:solidFill>
              </a:defRPr>
            </a:lvl1pPr>
          </a:lstStyle>
          <a:p>
            <a:r>
              <a:rPr lang="en-US" smtClean="0"/>
              <a:t>Click to edit Master title style</a:t>
            </a:r>
            <a:endParaRPr lang="en-US" dirty="0"/>
          </a:p>
        </p:txBody>
      </p:sp>
      <p:cxnSp>
        <p:nvCxnSpPr>
          <p:cNvPr id="15" name="Straight Connector 14"/>
          <p:cNvCxnSpPr/>
          <p:nvPr userDrawn="1"/>
        </p:nvCxnSpPr>
        <p:spPr>
          <a:xfrm>
            <a:off x="353648"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smtClean="0"/>
              <a:t>Name of presenter, title and email</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smtClean="0"/>
              <a:t>Click to edit Master text styles</a:t>
            </a:r>
          </a:p>
        </p:txBody>
      </p:sp>
      <p:pic>
        <p:nvPicPr>
          <p:cNvPr id="36" name="Picture 35" descr="Corporate_Primary_1 Line Tag_2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63" y="872837"/>
            <a:ext cx="4793376" cy="1115568"/>
          </a:xfrm>
          <a:prstGeom prst="rect">
            <a:avLst/>
          </a:prstGeom>
        </p:spPr>
      </p:pic>
    </p:spTree>
    <p:extLst>
      <p:ext uri="{BB962C8B-B14F-4D97-AF65-F5344CB8AC3E}">
        <p14:creationId xmlns:p14="http://schemas.microsoft.com/office/powerpoint/2010/main" val="97635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12">
          <p15:clr>
            <a:srgbClr val="FBAE40"/>
          </p15:clr>
        </p15:guide>
        <p15:guide id="2" pos="383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73225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Segue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360362" y="2049320"/>
            <a:ext cx="11482388" cy="262890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360362" y="4876800"/>
            <a:ext cx="11482388" cy="1066800"/>
          </a:xfrm>
        </p:spPr>
        <p:txBody>
          <a:bodyPr lIns="0" tIns="0" rIns="0" bIns="0">
            <a:noAutofit/>
          </a:bodyPr>
          <a:lstStyle>
            <a:lvl1pPr marL="0" indent="0" algn="l">
              <a:buNone/>
              <a:defRPr sz="24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4" name="Straight Connector 3"/>
          <p:cNvCxnSpPr/>
          <p:nvPr userDrawn="1"/>
        </p:nvCxnSpPr>
        <p:spPr>
          <a:xfrm flipH="1">
            <a:off x="342900" y="4800600"/>
            <a:ext cx="11845925"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98781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smtClean="0"/>
              <a:t>Click to edit Master text styles</a:t>
            </a:r>
          </a:p>
        </p:txBody>
      </p:sp>
      <p:sp>
        <p:nvSpPr>
          <p:cNvPr id="4" name="Title 3"/>
          <p:cNvSpPr>
            <a:spLocks noGrp="1"/>
          </p:cNvSpPr>
          <p:nvPr>
            <p:ph type="title"/>
          </p:nvPr>
        </p:nvSpPr>
        <p:spPr/>
        <p:txBody>
          <a:bodyPr/>
          <a:lstStyle>
            <a:lvl1pPr>
              <a:defRPr spc="0"/>
            </a:lvl1pPr>
          </a:lstStyle>
          <a:p>
            <a:r>
              <a:rPr lang="en-US" smtClean="0"/>
              <a:t>Click to edit Master title style</a:t>
            </a:r>
            <a:endParaRPr lang="en-US" dirty="0"/>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82713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Title 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121039"/>
            <a:ext cx="10908173" cy="215727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619343"/>
            <a:ext cx="10908173" cy="529086"/>
          </a:xfrm>
        </p:spPr>
        <p:txBody>
          <a:bodyPr lIns="0" tIns="0" rIns="0" bIns="0">
            <a:noAutofit/>
          </a:bodyPr>
          <a:lstStyle>
            <a:lvl1pPr marL="0" indent="0" algn="l">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15" name="Straight Connector 14"/>
          <p:cNvCxnSpPr/>
          <p:nvPr userDrawn="1"/>
        </p:nvCxnSpPr>
        <p:spPr>
          <a:xfrm>
            <a:off x="353648" y="4466912"/>
            <a:ext cx="1183517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Content Placeholder 7"/>
          <p:cNvSpPr>
            <a:spLocks noGrp="1"/>
          </p:cNvSpPr>
          <p:nvPr>
            <p:ph sz="quarter" idx="10" hasCustomPrompt="1"/>
          </p:nvPr>
        </p:nvSpPr>
        <p:spPr>
          <a:xfrm>
            <a:off x="360362" y="5564547"/>
            <a:ext cx="7289872" cy="477988"/>
          </a:xfrm>
        </p:spPr>
        <p:txBody>
          <a:bodyPr/>
          <a:lstStyle>
            <a:lvl1pPr>
              <a:lnSpc>
                <a:spcPct val="100000"/>
              </a:lnSpc>
              <a:spcBef>
                <a:spcPts val="0"/>
              </a:spcBef>
              <a:spcAft>
                <a:spcPts val="0"/>
              </a:spcAft>
              <a:defRPr sz="1600" baseline="0">
                <a:solidFill>
                  <a:srgbClr val="D9E0E2"/>
                </a:solidFill>
              </a:defRPr>
            </a:lvl1pPr>
          </a:lstStyle>
          <a:p>
            <a:pPr lvl="0"/>
            <a:r>
              <a:rPr lang="en-US" dirty="0" smtClean="0"/>
              <a:t>Name of presenter, title and email</a:t>
            </a:r>
          </a:p>
        </p:txBody>
      </p:sp>
      <p:pic>
        <p:nvPicPr>
          <p:cNvPr id="59" name="Picture 5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105379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1_Title Slide_C">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5" name="Picture 14"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004579"/>
            <a:ext cx="7273925" cy="2282675"/>
          </a:xfrm>
        </p:spPr>
        <p:txBody>
          <a:bodyPr lIns="0" tIns="0" rIns="0" bIns="0" anchor="b">
            <a:noAutofit/>
          </a:bodyPr>
          <a:lstStyle>
            <a:lvl1pPr algn="l">
              <a:lnSpc>
                <a:spcPct val="90000"/>
              </a:lnSpc>
              <a:defRPr sz="4800" b="0" spc="0"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378493"/>
            <a:ext cx="7273925" cy="568606"/>
          </a:xfrm>
        </p:spPr>
        <p:txBody>
          <a:bodyPr lIns="0" tIns="0" rIns="0" bIns="0">
            <a:noAutofit/>
          </a:bodyPr>
          <a:lstStyle>
            <a:lvl1pPr marL="0" indent="0" algn="l">
              <a:lnSpc>
                <a:spcPts val="2400"/>
              </a:lnSpc>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4"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55" name="Content Placeholder 7"/>
          <p:cNvSpPr>
            <a:spLocks noGrp="1"/>
          </p:cNvSpPr>
          <p:nvPr>
            <p:ph sz="quarter" idx="10" hasCustomPrompt="1"/>
          </p:nvPr>
        </p:nvSpPr>
        <p:spPr>
          <a:xfrm>
            <a:off x="360362" y="5510127"/>
            <a:ext cx="7289872" cy="438820"/>
          </a:xfrm>
        </p:spPr>
        <p:txBody>
          <a:bodyPr/>
          <a:lstStyle>
            <a:lvl1pPr>
              <a:lnSpc>
                <a:spcPct val="100000"/>
              </a:lnSpc>
              <a:spcBef>
                <a:spcPts val="0"/>
              </a:spcBef>
              <a:spcAft>
                <a:spcPts val="0"/>
              </a:spcAft>
              <a:buNone/>
              <a:defRPr sz="1600" spc="0" baseline="0">
                <a:solidFill>
                  <a:srgbClr val="D9E0E2"/>
                </a:solidFill>
              </a:defRPr>
            </a:lvl1pPr>
          </a:lstStyle>
          <a:p>
            <a:pPr lvl="0"/>
            <a:r>
              <a:rPr lang="en-US" dirty="0" smtClean="0"/>
              <a:t>Name of presenter, title and email</a:t>
            </a:r>
          </a:p>
        </p:txBody>
      </p:sp>
      <p:pic>
        <p:nvPicPr>
          <p:cNvPr id="56" name="Picture 5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83015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smtClean="0"/>
              <a:t>Click to edit Master text styles</a:t>
            </a:r>
          </a:p>
        </p:txBody>
      </p:sp>
      <p:sp>
        <p:nvSpPr>
          <p:cNvPr id="4" name="Title 3"/>
          <p:cNvSpPr>
            <a:spLocks noGrp="1"/>
          </p:cNvSpPr>
          <p:nvPr>
            <p:ph type="title"/>
          </p:nvPr>
        </p:nvSpPr>
        <p:spPr/>
        <p:txBody>
          <a:bodyPr/>
          <a:lstStyle>
            <a:lvl1pPr>
              <a:defRPr spc="0"/>
            </a:lvl1pPr>
          </a:lstStyle>
          <a:p>
            <a:r>
              <a:rPr lang="en-US" smtClean="0"/>
              <a:t>Click to edit Master title style</a:t>
            </a:r>
            <a:endParaRPr lang="en-US" dirty="0"/>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9984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1599480"/>
            <a:ext cx="5564156"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53636" y="1599480"/>
            <a:ext cx="5576268"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Tree>
    <p:extLst>
      <p:ext uri="{BB962C8B-B14F-4D97-AF65-F5344CB8AC3E}">
        <p14:creationId xmlns:p14="http://schemas.microsoft.com/office/powerpoint/2010/main" val="2138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0" y="1599480"/>
            <a:ext cx="5705025"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95550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1599480"/>
            <a:ext cx="3749040" cy="4622865"/>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35127" y="1599480"/>
            <a:ext cx="3728166"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90178" y="1599480"/>
            <a:ext cx="3749040"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10302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878" y="1599480"/>
            <a:ext cx="374372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29099" y="1599480"/>
            <a:ext cx="373075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109614" y="1599480"/>
            <a:ext cx="3736459"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053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2480258"/>
            <a:ext cx="375598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01062" y="2480258"/>
            <a:ext cx="3735930"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81106" y="2480258"/>
            <a:ext cx="376614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4"/>
          <p:cNvSpPr>
            <a:spLocks noGrp="1"/>
          </p:cNvSpPr>
          <p:nvPr>
            <p:ph type="body" sz="quarter" idx="25"/>
          </p:nvPr>
        </p:nvSpPr>
        <p:spPr>
          <a:xfrm>
            <a:off x="338328" y="1600201"/>
            <a:ext cx="375926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4220789" y="1600201"/>
            <a:ext cx="37318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8104050" y="1600201"/>
            <a:ext cx="3749811"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8080049" y="5660496"/>
            <a:ext cx="3770416" cy="225703"/>
          </a:xfrm>
        </p:spPr>
        <p:txBody>
          <a:bodyPr wrap="square" lIns="9144" rIns="9144">
            <a:spAutoFit/>
          </a:bodyPr>
          <a:lstStyle>
            <a:lvl1pPr marL="0" indent="0">
              <a:buClr>
                <a:schemeClr val="bg2"/>
              </a:buClr>
              <a:buSzPct val="80000"/>
              <a:buFont typeface="Wingdings" panose="05000000000000000000" pitchFamily="2" charset="2"/>
              <a:buNone/>
              <a:defRPr lang="en-US" sz="1600" kern="1200" spc="-30" baseline="0" dirty="0">
                <a:solidFill>
                  <a:srgbClr val="0079A8"/>
                </a:solidFill>
                <a:latin typeface="Salesforce Sans"/>
                <a:ea typeface="+mn-ea"/>
                <a:cs typeface="+mn-cs"/>
              </a:defRPr>
            </a:lvl1pPr>
          </a:lstStyle>
          <a:p>
            <a:pPr marL="0" lv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None/>
            </a:pPr>
            <a:r>
              <a:rPr lang="en-US" smtClean="0"/>
              <a:t>Click to edit Master text styles</a:t>
            </a:r>
          </a:p>
        </p:txBody>
      </p:sp>
      <p:sp>
        <p:nvSpPr>
          <p:cNvPr id="30" name="Text Placeholder 29"/>
          <p:cNvSpPr>
            <a:spLocks noGrp="1"/>
          </p:cNvSpPr>
          <p:nvPr>
            <p:ph type="body" sz="quarter" idx="32"/>
          </p:nvPr>
        </p:nvSpPr>
        <p:spPr>
          <a:xfrm>
            <a:off x="338328"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4221870"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25" name="Title 24"/>
          <p:cNvSpPr>
            <a:spLocks noGrp="1"/>
          </p:cNvSpPr>
          <p:nvPr>
            <p:ph type="title"/>
          </p:nvPr>
        </p:nvSpPr>
        <p:spPr/>
        <p:txBody>
          <a:bodyPr/>
          <a:lstStyle/>
          <a:p>
            <a:r>
              <a:rPr lang="en-US" smtClean="0"/>
              <a:t>Click to edit Master title style</a:t>
            </a:r>
            <a:endParaRPr lang="en-US"/>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122879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336549" y="1597025"/>
            <a:ext cx="3752871" cy="3980821"/>
          </a:xfrm>
        </p:spPr>
        <p:txBody>
          <a:bodyPr/>
          <a:lstStyle/>
          <a:p>
            <a:r>
              <a:rPr lang="en-US" smtClean="0"/>
              <a:t>Drag picture to placeholder or click icon to add</a:t>
            </a:r>
            <a:endParaRPr lang="en-US" dirty="0"/>
          </a:p>
        </p:txBody>
      </p:sp>
      <p:sp>
        <p:nvSpPr>
          <p:cNvPr id="63" name="Picture Placeholder 61"/>
          <p:cNvSpPr>
            <a:spLocks noGrp="1"/>
          </p:cNvSpPr>
          <p:nvPr>
            <p:ph type="pic" sz="quarter" idx="18"/>
          </p:nvPr>
        </p:nvSpPr>
        <p:spPr>
          <a:xfrm>
            <a:off x="4229382" y="1597025"/>
            <a:ext cx="3725862" cy="3980821"/>
          </a:xfrm>
        </p:spPr>
        <p:txBody>
          <a:bodyPr/>
          <a:lstStyle/>
          <a:p>
            <a:r>
              <a:rPr lang="en-US" smtClean="0"/>
              <a:t>Drag picture to placeholder or click icon to add</a:t>
            </a:r>
            <a:endParaRPr lang="en-US"/>
          </a:p>
        </p:txBody>
      </p:sp>
      <p:sp>
        <p:nvSpPr>
          <p:cNvPr id="64" name="Picture Placeholder 61"/>
          <p:cNvSpPr>
            <a:spLocks noGrp="1"/>
          </p:cNvSpPr>
          <p:nvPr>
            <p:ph type="pic" sz="quarter" idx="19"/>
          </p:nvPr>
        </p:nvSpPr>
        <p:spPr>
          <a:xfrm>
            <a:off x="8101820" y="1597025"/>
            <a:ext cx="3746255" cy="3980821"/>
          </a:xfrm>
        </p:spPr>
        <p:txBody>
          <a:bodyPr/>
          <a:lstStyle/>
          <a:p>
            <a:r>
              <a:rPr lang="en-US" smtClean="0"/>
              <a:t>Drag picture to placeholder or click icon to add</a:t>
            </a:r>
            <a:endParaRPr lang="en-US" dirty="0"/>
          </a:p>
        </p:txBody>
      </p:sp>
      <p:cxnSp>
        <p:nvCxnSpPr>
          <p:cNvPr id="65" name="Straight Connector 64"/>
          <p:cNvCxnSpPr/>
          <p:nvPr userDrawn="1"/>
        </p:nvCxnSpPr>
        <p:spPr>
          <a:xfrm>
            <a:off x="333565"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337217" y="5786195"/>
            <a:ext cx="3749040" cy="502850"/>
          </a:xfrm>
        </p:spPr>
        <p:txBody>
          <a:bodyPr/>
          <a:lstStyle>
            <a:lvl1pPr>
              <a:buNone/>
              <a:defRPr sz="1400" spc="0"/>
            </a:lvl1pPr>
          </a:lstStyle>
          <a:p>
            <a:pPr lvl="0"/>
            <a:r>
              <a:rPr lang="en-US" smtClean="0"/>
              <a:t>Click to edit Master text styles</a:t>
            </a:r>
          </a:p>
        </p:txBody>
      </p:sp>
      <p:cxnSp>
        <p:nvCxnSpPr>
          <p:cNvPr id="67" name="Straight Connector 66"/>
          <p:cNvCxnSpPr/>
          <p:nvPr userDrawn="1"/>
        </p:nvCxnSpPr>
        <p:spPr>
          <a:xfrm>
            <a:off x="4229382" y="5702300"/>
            <a:ext cx="3732576"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4218268" y="5786195"/>
            <a:ext cx="3749040" cy="502850"/>
          </a:xfrm>
        </p:spPr>
        <p:txBody>
          <a:bodyPr/>
          <a:lstStyle>
            <a:lvl1pPr>
              <a:buNone/>
              <a:defRPr sz="1400" spc="0"/>
            </a:lvl1pPr>
          </a:lstStyle>
          <a:p>
            <a:pPr lvl="0"/>
            <a:r>
              <a:rPr lang="en-US" smtClean="0"/>
              <a:t>Click to edit Master text styles</a:t>
            </a:r>
          </a:p>
        </p:txBody>
      </p:sp>
      <p:cxnSp>
        <p:nvCxnSpPr>
          <p:cNvPr id="69" name="Straight Connector 68"/>
          <p:cNvCxnSpPr/>
          <p:nvPr userDrawn="1"/>
        </p:nvCxnSpPr>
        <p:spPr>
          <a:xfrm>
            <a:off x="8101820"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8112687" y="5786195"/>
            <a:ext cx="3749040" cy="502850"/>
          </a:xfrm>
        </p:spPr>
        <p:txBody>
          <a:bodyPr/>
          <a:lstStyle>
            <a:lvl1pPr>
              <a:buNone/>
              <a:defRPr sz="1400" spc="0"/>
            </a:lvl1pPr>
          </a:lstStyle>
          <a:p>
            <a:pPr lvl="0"/>
            <a:r>
              <a:rPr lang="en-US" smtClean="0"/>
              <a:t>Click to edit Master text styles</a:t>
            </a:r>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Title 2"/>
          <p:cNvSpPr>
            <a:spLocks noGrp="1"/>
          </p:cNvSpPr>
          <p:nvPr>
            <p:ph type="title"/>
          </p:nvPr>
        </p:nvSpPr>
        <p:spPr/>
        <p:txBody>
          <a:bodyPr/>
          <a:lstStyle>
            <a:lvl1pPr>
              <a:defRPr spc="0"/>
            </a:lvl1pPr>
          </a:lstStyle>
          <a:p>
            <a:r>
              <a:rPr lang="en-US" smtClean="0"/>
              <a:t>Click to edit Master title style</a:t>
            </a:r>
            <a:endParaRPr lang="en-US"/>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21111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4-column">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6" name="Content Placeholder 5"/>
          <p:cNvSpPr>
            <a:spLocks noGrp="1"/>
          </p:cNvSpPr>
          <p:nvPr>
            <p:ph sz="quarter" idx="10"/>
          </p:nvPr>
        </p:nvSpPr>
        <p:spPr>
          <a:xfrm>
            <a:off x="338328"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1"/>
          </p:nvPr>
        </p:nvSpPr>
        <p:spPr>
          <a:xfrm>
            <a:off x="3272035"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2"/>
          </p:nvPr>
        </p:nvSpPr>
        <p:spPr>
          <a:xfrm>
            <a:off x="6205742"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9139449"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10524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4-column multi">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38328"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8"/>
          <p:cNvSpPr>
            <a:spLocks noGrp="1"/>
          </p:cNvSpPr>
          <p:nvPr>
            <p:ph sz="quarter" idx="11"/>
          </p:nvPr>
        </p:nvSpPr>
        <p:spPr>
          <a:xfrm>
            <a:off x="3272035"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12"/>
          </p:nvPr>
        </p:nvSpPr>
        <p:spPr>
          <a:xfrm>
            <a:off x="6205742"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12"/>
          <p:cNvSpPr>
            <a:spLocks noGrp="1"/>
          </p:cNvSpPr>
          <p:nvPr>
            <p:ph sz="quarter" idx="13"/>
          </p:nvPr>
        </p:nvSpPr>
        <p:spPr>
          <a:xfrm>
            <a:off x="9139449"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2" name="Picture Placeholder 4"/>
          <p:cNvSpPr>
            <a:spLocks noGrp="1"/>
          </p:cNvSpPr>
          <p:nvPr>
            <p:ph type="pic" sz="quarter" idx="24"/>
          </p:nvPr>
        </p:nvSpPr>
        <p:spPr>
          <a:xfrm>
            <a:off x="344424" y="1703212"/>
            <a:ext cx="2703576"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66831" y="1703212"/>
            <a:ext cx="272318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4" name="Picture Placeholder 4"/>
          <p:cNvSpPr>
            <a:spLocks noGrp="1"/>
          </p:cNvSpPr>
          <p:nvPr>
            <p:ph type="pic" sz="quarter" idx="26"/>
          </p:nvPr>
        </p:nvSpPr>
        <p:spPr>
          <a:xfrm>
            <a:off x="6205415" y="1703212"/>
            <a:ext cx="270566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26479" y="1703212"/>
            <a:ext cx="2724209"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953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36140"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14691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4-column photos">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22" name="Picture Placeholder 4"/>
          <p:cNvSpPr>
            <a:spLocks noGrp="1"/>
          </p:cNvSpPr>
          <p:nvPr>
            <p:ph type="pic" sz="quarter" idx="24"/>
          </p:nvPr>
        </p:nvSpPr>
        <p:spPr>
          <a:xfrm>
            <a:off x="332623"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57205"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24" name="Picture Placeholder 4"/>
          <p:cNvSpPr>
            <a:spLocks noGrp="1"/>
          </p:cNvSpPr>
          <p:nvPr>
            <p:ph type="pic" sz="quarter" idx="26"/>
          </p:nvPr>
        </p:nvSpPr>
        <p:spPr>
          <a:xfrm>
            <a:off x="6181787"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06369"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87492"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1325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333375" y="5786195"/>
            <a:ext cx="2720975" cy="502850"/>
          </a:xfrm>
        </p:spPr>
        <p:txBody>
          <a:bodyPr/>
          <a:lstStyle>
            <a:lvl1pPr>
              <a:buNone/>
              <a:defRPr sz="1400"/>
            </a:lvl1pPr>
          </a:lstStyle>
          <a:p>
            <a:pPr lvl="0"/>
            <a:r>
              <a:rPr lang="en-US" smtClean="0"/>
              <a:t>Click to edit Master text styles</a:t>
            </a:r>
          </a:p>
        </p:txBody>
      </p:sp>
      <p:sp>
        <p:nvSpPr>
          <p:cNvPr id="77" name="Text Placeholder 3"/>
          <p:cNvSpPr>
            <a:spLocks noGrp="1"/>
          </p:cNvSpPr>
          <p:nvPr>
            <p:ph type="body" sz="quarter" idx="29"/>
          </p:nvPr>
        </p:nvSpPr>
        <p:spPr>
          <a:xfrm>
            <a:off x="3264408" y="5786195"/>
            <a:ext cx="2720975" cy="502850"/>
          </a:xfrm>
        </p:spPr>
        <p:txBody>
          <a:bodyPr/>
          <a:lstStyle>
            <a:lvl1pPr>
              <a:buNone/>
              <a:defRPr sz="1400"/>
            </a:lvl1pPr>
          </a:lstStyle>
          <a:p>
            <a:pPr lvl="0"/>
            <a:r>
              <a:rPr lang="en-US" smtClean="0"/>
              <a:t>Click to edit Master text styles</a:t>
            </a:r>
          </a:p>
        </p:txBody>
      </p:sp>
      <p:sp>
        <p:nvSpPr>
          <p:cNvPr id="78" name="Text Placeholder 3"/>
          <p:cNvSpPr>
            <a:spLocks noGrp="1"/>
          </p:cNvSpPr>
          <p:nvPr>
            <p:ph type="body" sz="quarter" idx="30"/>
          </p:nvPr>
        </p:nvSpPr>
        <p:spPr>
          <a:xfrm>
            <a:off x="6190488" y="5786195"/>
            <a:ext cx="2720975" cy="502850"/>
          </a:xfrm>
        </p:spPr>
        <p:txBody>
          <a:bodyPr/>
          <a:lstStyle>
            <a:lvl1pPr>
              <a:buNone/>
              <a:defRPr sz="1400"/>
            </a:lvl1pPr>
          </a:lstStyle>
          <a:p>
            <a:pPr lvl="0"/>
            <a:r>
              <a:rPr lang="en-US" smtClean="0"/>
              <a:t>Click to edit Master text styles</a:t>
            </a:r>
          </a:p>
        </p:txBody>
      </p:sp>
      <p:sp>
        <p:nvSpPr>
          <p:cNvPr id="79" name="Text Placeholder 3"/>
          <p:cNvSpPr>
            <a:spLocks noGrp="1"/>
          </p:cNvSpPr>
          <p:nvPr>
            <p:ph type="body" sz="quarter" idx="31"/>
          </p:nvPr>
        </p:nvSpPr>
        <p:spPr>
          <a:xfrm>
            <a:off x="9113258" y="5786195"/>
            <a:ext cx="2720975" cy="502850"/>
          </a:xfrm>
        </p:spPr>
        <p:txBody>
          <a:bodyPr/>
          <a:lstStyle>
            <a:lvl1pPr>
              <a:buNone/>
              <a:defRPr sz="1400"/>
            </a:lvl1pPr>
          </a:lstStyle>
          <a:p>
            <a:pPr lvl="0"/>
            <a:r>
              <a:rPr lang="en-US" smtClean="0"/>
              <a:t>Click to edit Master text styles</a:t>
            </a:r>
          </a:p>
        </p:txBody>
      </p: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177206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Split_4-column">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33832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4" name="Text Placeholder 6"/>
          <p:cNvSpPr>
            <a:spLocks noGrp="1"/>
          </p:cNvSpPr>
          <p:nvPr>
            <p:ph type="body" sz="quarter" idx="30" hasCustomPrompt="1"/>
          </p:nvPr>
        </p:nvSpPr>
        <p:spPr>
          <a:xfrm>
            <a:off x="914241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5" name="Text Placeholder 6"/>
          <p:cNvSpPr>
            <a:spLocks noGrp="1"/>
          </p:cNvSpPr>
          <p:nvPr>
            <p:ph type="body" sz="quarter" idx="31" hasCustomPrompt="1"/>
          </p:nvPr>
        </p:nvSpPr>
        <p:spPr>
          <a:xfrm>
            <a:off x="620771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6" name="Text Placeholder 6"/>
          <p:cNvSpPr>
            <a:spLocks noGrp="1"/>
          </p:cNvSpPr>
          <p:nvPr>
            <p:ph type="body" sz="quarter" idx="32" hasCustomPrompt="1"/>
          </p:nvPr>
        </p:nvSpPr>
        <p:spPr>
          <a:xfrm>
            <a:off x="327302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50" name="Rectangle 1"/>
          <p:cNvSpPr/>
          <p:nvPr userDrawn="1"/>
        </p:nvSpPr>
        <p:spPr>
          <a:xfrm>
            <a:off x="-1"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338328"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56" name="Text Placeholder 17"/>
          <p:cNvSpPr>
            <a:spLocks noGrp="1"/>
          </p:cNvSpPr>
          <p:nvPr>
            <p:ph type="body" sz="quarter" idx="18"/>
          </p:nvPr>
        </p:nvSpPr>
        <p:spPr>
          <a:xfrm>
            <a:off x="3270537" y="3969097"/>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7" name="Text Placeholder 17"/>
          <p:cNvSpPr>
            <a:spLocks noGrp="1"/>
          </p:cNvSpPr>
          <p:nvPr>
            <p:ph type="body" sz="quarter" idx="19"/>
          </p:nvPr>
        </p:nvSpPr>
        <p:spPr>
          <a:xfrm>
            <a:off x="6202746" y="3968750"/>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17"/>
          <p:cNvSpPr>
            <a:spLocks noGrp="1"/>
          </p:cNvSpPr>
          <p:nvPr>
            <p:ph type="body" sz="quarter" idx="20"/>
          </p:nvPr>
        </p:nvSpPr>
        <p:spPr>
          <a:xfrm>
            <a:off x="9134956" y="3974592"/>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17"/>
          <p:cNvSpPr>
            <a:spLocks noGrp="1"/>
          </p:cNvSpPr>
          <p:nvPr>
            <p:ph type="body" sz="quarter" idx="21"/>
          </p:nvPr>
        </p:nvSpPr>
        <p:spPr>
          <a:xfrm>
            <a:off x="3270537"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0" name="Text Placeholder 17"/>
          <p:cNvSpPr>
            <a:spLocks noGrp="1"/>
          </p:cNvSpPr>
          <p:nvPr>
            <p:ph type="body" sz="quarter" idx="22"/>
          </p:nvPr>
        </p:nvSpPr>
        <p:spPr>
          <a:xfrm>
            <a:off x="620274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1" name="Text Placeholder 17"/>
          <p:cNvSpPr>
            <a:spLocks noGrp="1"/>
          </p:cNvSpPr>
          <p:nvPr>
            <p:ph type="body" sz="quarter" idx="23"/>
          </p:nvPr>
        </p:nvSpPr>
        <p:spPr>
          <a:xfrm>
            <a:off x="913495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2" name="Picture Placeholder 4"/>
          <p:cNvSpPr>
            <a:spLocks noGrp="1"/>
          </p:cNvSpPr>
          <p:nvPr>
            <p:ph type="pic" sz="quarter" idx="24"/>
          </p:nvPr>
        </p:nvSpPr>
        <p:spPr>
          <a:xfrm>
            <a:off x="338328"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63" name="Picture Placeholder 4"/>
          <p:cNvSpPr>
            <a:spLocks noGrp="1"/>
          </p:cNvSpPr>
          <p:nvPr>
            <p:ph type="pic" sz="quarter" idx="25"/>
          </p:nvPr>
        </p:nvSpPr>
        <p:spPr>
          <a:xfrm>
            <a:off x="3270537"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4" name="Picture Placeholder 4"/>
          <p:cNvSpPr>
            <a:spLocks noGrp="1"/>
          </p:cNvSpPr>
          <p:nvPr>
            <p:ph type="pic" sz="quarter" idx="26"/>
          </p:nvPr>
        </p:nvSpPr>
        <p:spPr>
          <a:xfrm>
            <a:off x="620274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5" name="Picture Placeholder 4"/>
          <p:cNvSpPr>
            <a:spLocks noGrp="1"/>
          </p:cNvSpPr>
          <p:nvPr>
            <p:ph type="pic" sz="quarter" idx="27"/>
          </p:nvPr>
        </p:nvSpPr>
        <p:spPr>
          <a:xfrm>
            <a:off x="913495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4" name="Text Placeholder 3"/>
          <p:cNvSpPr>
            <a:spLocks noGrp="1"/>
          </p:cNvSpPr>
          <p:nvPr>
            <p:ph type="body" sz="quarter" idx="28"/>
          </p:nvPr>
        </p:nvSpPr>
        <p:spPr>
          <a:xfrm>
            <a:off x="338328" y="3968750"/>
            <a:ext cx="2715768" cy="2221992"/>
          </a:xfrm>
        </p:spPr>
        <p:txBody>
          <a:bodyPr lIns="9144"/>
          <a:lstStyle>
            <a:lvl1pPr>
              <a:defRPr sz="1800" spc="0"/>
            </a:lvl1pPr>
            <a:lvl2pPr>
              <a:defRPr sz="1600" spc="0"/>
            </a:lvl2pPr>
            <a:lvl3pPr marL="228600" indent="-6350">
              <a:buNone/>
              <a:defRPr sz="1400" spc="0" baseline="0">
                <a:solidFill>
                  <a:srgbClr val="0079A8"/>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smtClean="0"/>
              <a:t>Click to edit Master text styles</a:t>
            </a:r>
          </a:p>
          <a:p>
            <a:pPr lvl="1"/>
            <a:r>
              <a:rPr lang="en-US" smtClean="0"/>
              <a:t>Second level</a:t>
            </a:r>
          </a:p>
          <a:p>
            <a:pPr lvl="2"/>
            <a:r>
              <a:rPr lang="en-US" smtClean="0"/>
              <a:t>Third level</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lvl1pPr>
              <a:defRPr spc="0">
                <a:solidFill>
                  <a:schemeClr val="bg1"/>
                </a:solidFill>
              </a:defRPr>
            </a:lvl1pPr>
          </a:lstStyle>
          <a:p>
            <a:r>
              <a:rPr lang="en-US" smtClean="0"/>
              <a:t>Click to edit Master title style</a:t>
            </a:r>
            <a:endParaRPr lang="en-US"/>
          </a:p>
        </p:txBody>
      </p:sp>
      <p:sp>
        <p:nvSpPr>
          <p:cNvPr id="71" name="Rectangle 70"/>
          <p:cNvSpPr/>
          <p:nvPr userDrawn="1"/>
        </p:nvSpPr>
        <p:spPr>
          <a:xfrm flipH="1">
            <a:off x="-6415" y="5835650"/>
            <a:ext cx="12195240" cy="1022350"/>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5" name="Footer Placeholder 4"/>
          <p:cNvSpPr>
            <a:spLocks noGrp="1"/>
          </p:cNvSpPr>
          <p:nvPr>
            <p:ph type="ftr" sz="quarter" idx="33"/>
          </p:nvPr>
        </p:nvSpPr>
        <p:spPr/>
        <p:txBody>
          <a:bodyPr/>
          <a:lstStyle/>
          <a:p>
            <a:endParaRPr lang="en-US"/>
          </a:p>
        </p:txBody>
      </p:sp>
      <p:pic>
        <p:nvPicPr>
          <p:cNvPr id="37" name="Picture 36"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79065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343296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1_Customer_Hero_A">
    <p:bg>
      <p:bgPr>
        <a:solidFill>
          <a:schemeClr val="tx2"/>
        </a:solidFill>
        <a:effectLst/>
      </p:bgPr>
    </p:bg>
    <p:spTree>
      <p:nvGrpSpPr>
        <p:cNvPr id="1" name=""/>
        <p:cNvGrpSpPr/>
        <p:nvPr/>
      </p:nvGrpSpPr>
      <p:grpSpPr>
        <a:xfrm>
          <a:off x="0" y="0"/>
          <a:ext cx="0" cy="0"/>
          <a:chOff x="0" y="0"/>
          <a:chExt cx="0" cy="0"/>
        </a:xfrm>
      </p:grpSpPr>
      <p:sp>
        <p:nvSpPr>
          <p:cNvPr id="27" name="Text Placeholder 3"/>
          <p:cNvSpPr>
            <a:spLocks noGrp="1"/>
          </p:cNvSpPr>
          <p:nvPr>
            <p:ph type="body" sz="quarter" idx="22" hasCustomPrompt="1"/>
          </p:nvPr>
        </p:nvSpPr>
        <p:spPr>
          <a:xfrm>
            <a:off x="-5034" y="-1"/>
            <a:ext cx="12027552" cy="3808413"/>
          </a:xfrm>
          <a:prstGeom prst="rect">
            <a:avLst/>
          </a:prstGeom>
          <a:gradFill flip="none" rotWithShape="1">
            <a:gsLst>
              <a:gs pos="0">
                <a:schemeClr val="bg1">
                  <a:alpha val="0"/>
                </a:schemeClr>
              </a:gs>
              <a:gs pos="47000">
                <a:srgbClr val="19325D"/>
              </a:gs>
              <a:gs pos="10000">
                <a:schemeClr val="bg1">
                  <a:alpha val="0"/>
                </a:schemeClr>
              </a:gs>
            </a:gsLst>
            <a:lin ang="11220000" scaled="0"/>
            <a:tileRect/>
          </a:gradFill>
          <a:ln>
            <a:noFill/>
          </a:ln>
        </p:spPr>
        <p:txBody>
          <a:bodyPr vert="horz" lIns="365760" tIns="0" rIns="5029200" bIns="1554480" rtlCol="0" anchor="b">
            <a:noAutofit/>
          </a:bodyPr>
          <a:lstStyle>
            <a:lvl1pPr>
              <a:defRPr lang="en-US" sz="3600" b="1" dirty="0">
                <a:solidFill>
                  <a:schemeClr val="bg1"/>
                </a:solidFill>
              </a:defRPr>
            </a:lvl1pPr>
          </a:lstStyle>
          <a:p>
            <a:pPr marL="228600" lvl="0" indent="-228600">
              <a:lnSpc>
                <a:spcPct val="100000"/>
              </a:lnSpc>
              <a:spcBef>
                <a:spcPts val="0"/>
              </a:spcBef>
              <a:buNone/>
            </a:pPr>
            <a:r>
              <a:rPr lang="en-US" dirty="0" smtClean="0"/>
              <a:t>“Quote and/or section header placed here (Send image to back of transparent gradient)</a:t>
            </a:r>
            <a:endParaRPr lang="en-US" dirty="0"/>
          </a:p>
        </p:txBody>
      </p:sp>
      <p:pic>
        <p:nvPicPr>
          <p:cNvPr id="21"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37217" r="16207" b="9538"/>
          <a:stretch/>
        </p:blipFill>
        <p:spPr bwMode="auto">
          <a:xfrm>
            <a:off x="0" y="3279228"/>
            <a:ext cx="12196507" cy="357877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13"/>
          <p:cNvSpPr/>
          <p:nvPr userDrawn="1"/>
        </p:nvSpPr>
        <p:spPr>
          <a:xfrm>
            <a:off x="-4186" y="3796867"/>
            <a:ext cx="12193011" cy="3061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alesforce Sans"/>
            </a:endParaRPr>
          </a:p>
        </p:txBody>
      </p:sp>
      <p:sp>
        <p:nvSpPr>
          <p:cNvPr id="24" name="Text Placeholder 28"/>
          <p:cNvSpPr>
            <a:spLocks noGrp="1"/>
          </p:cNvSpPr>
          <p:nvPr>
            <p:ph type="body" sz="quarter" idx="20"/>
          </p:nvPr>
        </p:nvSpPr>
        <p:spPr>
          <a:xfrm>
            <a:off x="348819" y="4719145"/>
            <a:ext cx="11468082" cy="1472738"/>
          </a:xfrm>
          <a:extLst/>
        </p:spPr>
        <p:txBody>
          <a:bodyPr vert="horz" lIns="0" tIns="0" rIns="0" bIns="0" rtlCol="0">
            <a:noAutofit/>
          </a:bodyPr>
          <a:lstStyle>
            <a:lvl1pPr marL="0" indent="0">
              <a:spcBef>
                <a:spcPts val="800"/>
              </a:spcBef>
              <a:buFont typeface="Arial" panose="020B0604020202020204" pitchFamily="34" charset="0"/>
              <a:buNone/>
              <a:defRPr lang="en-US" sz="2000" spc="-20" dirty="0" smtClean="0"/>
            </a:lvl1pPr>
            <a:lvl2pPr marL="230188" indent="-222250">
              <a:defRPr lang="en-US" sz="1800" spc="-20" dirty="0" smtClean="0"/>
            </a:lvl2pPr>
            <a:lvl3pPr>
              <a:defRPr lang="en-US" sz="1600" spc="-20" dirty="0" smtClean="0"/>
            </a:lvl3pPr>
            <a:lvl4pPr>
              <a:defRPr lang="en-US" sz="1400" spc="-20" dirty="0" smtClean="0"/>
            </a:lvl4pPr>
            <a:lvl5pPr>
              <a:defRPr lang="en-US" sz="14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itle 1"/>
          <p:cNvSpPr>
            <a:spLocks noGrp="1"/>
          </p:cNvSpPr>
          <p:nvPr>
            <p:ph type="title" hasCustomPrompt="1"/>
          </p:nvPr>
        </p:nvSpPr>
        <p:spPr>
          <a:xfrm>
            <a:off x="346389" y="3655260"/>
            <a:ext cx="11474823" cy="854253"/>
          </a:xfrm>
        </p:spPr>
        <p:txBody>
          <a:bodyPr lIns="0" tIns="0" rIns="0" bIns="0" anchor="b">
            <a:noAutofit/>
          </a:bodyPr>
          <a:lstStyle>
            <a:lvl1pPr algn="l">
              <a:lnSpc>
                <a:spcPct val="80000"/>
              </a:lnSpc>
              <a:defRPr sz="3200" b="0" spc="-20" baseline="0">
                <a:solidFill>
                  <a:schemeClr val="accent1"/>
                </a:solidFill>
              </a:defRPr>
            </a:lvl1pPr>
          </a:lstStyle>
          <a:p>
            <a:r>
              <a:rPr lang="en-US" dirty="0" smtClean="0"/>
              <a:t>Customer Hero slide</a:t>
            </a:r>
            <a:endParaRPr lang="en-US" dirty="0"/>
          </a:p>
        </p:txBody>
      </p:sp>
      <p:sp>
        <p:nvSpPr>
          <p:cNvPr id="3" name="Picture Placeholder 2"/>
          <p:cNvSpPr>
            <a:spLocks noGrp="1"/>
          </p:cNvSpPr>
          <p:nvPr>
            <p:ph type="pic" sz="quarter" idx="19" hasCustomPrompt="1"/>
          </p:nvPr>
        </p:nvSpPr>
        <p:spPr>
          <a:xfrm>
            <a:off x="348819" y="2803713"/>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Logo</a:t>
            </a:r>
            <a:endParaRPr lang="en-US" dirty="0"/>
          </a:p>
        </p:txBody>
      </p:sp>
      <p:sp>
        <p:nvSpPr>
          <p:cNvPr id="20" name="Text Placeholder 3"/>
          <p:cNvSpPr>
            <a:spLocks noGrp="1"/>
          </p:cNvSpPr>
          <p:nvPr>
            <p:ph type="body" sz="quarter" idx="18" hasCustomPrompt="1"/>
          </p:nvPr>
        </p:nvSpPr>
        <p:spPr>
          <a:xfrm>
            <a:off x="360364" y="2183061"/>
            <a:ext cx="7684819" cy="319274"/>
          </a:xfrm>
        </p:spPr>
        <p:txBody>
          <a:bodyPr lIns="274320" tIns="0" rIns="0" bIns="0" anchor="b">
            <a:noAutofit/>
          </a:bodyPr>
          <a:lstStyle>
            <a:lvl1pPr marL="0" indent="0">
              <a:buNone/>
              <a:defRPr sz="1400" b="0" baseline="0">
                <a:solidFill>
                  <a:schemeClr val="bg1"/>
                </a:solidFill>
              </a:defRPr>
            </a:lvl1pPr>
          </a:lstStyle>
          <a:p>
            <a:pPr lvl="0"/>
            <a:r>
              <a:rPr lang="en-US" dirty="0" smtClean="0"/>
              <a:t>Author/subtext here</a:t>
            </a:r>
            <a:endParaRPr lang="en-US" dirty="0"/>
          </a:p>
        </p:txBody>
      </p:sp>
      <p:sp>
        <p:nvSpPr>
          <p:cNvPr id="26" name="Footer Placeholder 1"/>
          <p:cNvSpPr>
            <a:spLocks noGrp="1"/>
          </p:cNvSpPr>
          <p:nvPr>
            <p:ph type="ftr" sz="quarter" idx="23"/>
          </p:nvPr>
        </p:nvSpPr>
        <p:spPr>
          <a:xfrm>
            <a:off x="333728" y="6270900"/>
            <a:ext cx="10736917" cy="428383"/>
          </a:xfrm>
        </p:spPr>
        <p:txBody>
          <a:bodyPr/>
          <a:lstStyle/>
          <a:p>
            <a:endParaRPr lang="en-US"/>
          </a:p>
        </p:txBody>
      </p:sp>
      <p:pic>
        <p:nvPicPr>
          <p:cNvPr id="29" name="Picture 28"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62083862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7682" y="0"/>
            <a:ext cx="12204189" cy="3810000"/>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0" name="Title 1"/>
          <p:cNvSpPr>
            <a:spLocks noGrp="1"/>
          </p:cNvSpPr>
          <p:nvPr>
            <p:ph type="title" hasCustomPrompt="1"/>
          </p:nvPr>
        </p:nvSpPr>
        <p:spPr>
          <a:xfrm>
            <a:off x="338328" y="3655260"/>
            <a:ext cx="11517122" cy="854253"/>
          </a:xfrm>
        </p:spPr>
        <p:txBody>
          <a:bodyPr lIns="9144" tIns="0" rIns="0" bIns="0" anchor="b">
            <a:noAutofit/>
          </a:bodyPr>
          <a:lstStyle>
            <a:lvl1pPr algn="l">
              <a:lnSpc>
                <a:spcPct val="80000"/>
              </a:lnSpc>
              <a:defRPr sz="3200" b="0" spc="0" baseline="0">
                <a:solidFill>
                  <a:schemeClr val="accent1"/>
                </a:solidFill>
              </a:defRPr>
            </a:lvl1pPr>
          </a:lstStyle>
          <a:p>
            <a:r>
              <a:rPr lang="en-US" dirty="0" smtClean="0"/>
              <a:t>Customer Hero slide</a:t>
            </a:r>
            <a:endParaRPr lang="en-US" dirty="0"/>
          </a:p>
        </p:txBody>
      </p:sp>
      <p:sp>
        <p:nvSpPr>
          <p:cNvPr id="12" name="Text Placeholder 3"/>
          <p:cNvSpPr>
            <a:spLocks noGrp="1"/>
          </p:cNvSpPr>
          <p:nvPr>
            <p:ph type="body" sz="quarter" idx="16" hasCustomPrompt="1"/>
          </p:nvPr>
        </p:nvSpPr>
        <p:spPr>
          <a:xfrm>
            <a:off x="6124530" y="2261969"/>
            <a:ext cx="6071978" cy="1015663"/>
          </a:xfrm>
          <a:solidFill>
            <a:schemeClr val="accent1">
              <a:alpha val="86000"/>
            </a:schemeClr>
          </a:solidFill>
        </p:spPr>
        <p:txBody>
          <a:bodyPr wrap="square" lIns="182880" tIns="365760" rIns="365760" bIns="365760" anchor="b">
            <a:spAutoFit/>
          </a:bodyPr>
          <a:lstStyle>
            <a:lvl1pPr marL="111125" indent="-111125">
              <a:lnSpc>
                <a:spcPct val="100000"/>
              </a:lnSpc>
              <a:spcBef>
                <a:spcPts val="0"/>
              </a:spcBef>
              <a:buNone/>
              <a:defRPr sz="1800" b="1" spc="0" baseline="0">
                <a:solidFill>
                  <a:schemeClr val="bg1"/>
                </a:solidFill>
              </a:defRPr>
            </a:lvl1pPr>
          </a:lstStyle>
          <a:p>
            <a:pPr lvl="0"/>
            <a:r>
              <a:rPr lang="en-US" dirty="0" smtClean="0"/>
              <a:t>“Quote placed here (two line max)”</a:t>
            </a:r>
            <a:endParaRPr lang="en-US" dirty="0"/>
          </a:p>
        </p:txBody>
      </p:sp>
      <p:sp>
        <p:nvSpPr>
          <p:cNvPr id="20" name="Text Placeholder 3"/>
          <p:cNvSpPr>
            <a:spLocks noGrp="1"/>
          </p:cNvSpPr>
          <p:nvPr>
            <p:ph type="body" sz="quarter" idx="18" hasCustomPrompt="1"/>
          </p:nvPr>
        </p:nvSpPr>
        <p:spPr>
          <a:xfrm>
            <a:off x="6409137" y="2969089"/>
            <a:ext cx="5433838" cy="249231"/>
          </a:xfrm>
        </p:spPr>
        <p:txBody>
          <a:bodyPr lIns="9144" tIns="0" rIns="0" bIns="0" anchor="b">
            <a:noAutofit/>
          </a:bodyPr>
          <a:lstStyle>
            <a:lvl1pPr marL="0" indent="0">
              <a:buNone/>
              <a:defRPr sz="1400" b="0" spc="0" baseline="0">
                <a:solidFill>
                  <a:schemeClr val="bg1"/>
                </a:solidFill>
              </a:defRPr>
            </a:lvl1pPr>
          </a:lstStyle>
          <a:p>
            <a:pPr lvl="0"/>
            <a:r>
              <a:rPr lang="en-US" dirty="0" smtClean="0"/>
              <a:t>Author/subtext here</a:t>
            </a:r>
            <a:endParaRPr lang="en-US" dirty="0"/>
          </a:p>
        </p:txBody>
      </p:sp>
      <p:sp>
        <p:nvSpPr>
          <p:cNvPr id="75" name="Text Placeholder 28"/>
          <p:cNvSpPr>
            <a:spLocks noGrp="1"/>
          </p:cNvSpPr>
          <p:nvPr>
            <p:ph type="body" sz="quarter" idx="20"/>
          </p:nvPr>
        </p:nvSpPr>
        <p:spPr>
          <a:xfrm>
            <a:off x="338328" y="4719145"/>
            <a:ext cx="11599524" cy="1472738"/>
          </a:xfrm>
          <a:extLst/>
        </p:spPr>
        <p:txBody>
          <a:bodyPr vert="horz" lIns="9144" tIns="0" rIns="0" bIns="0" rtlCol="0">
            <a:noAutofit/>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89" name="Picture Placeholder 2"/>
          <p:cNvSpPr>
            <a:spLocks noGrp="1"/>
          </p:cNvSpPr>
          <p:nvPr>
            <p:ph type="pic" sz="quarter" idx="19" hasCustomPrompt="1"/>
          </p:nvPr>
        </p:nvSpPr>
        <p:spPr>
          <a:xfrm>
            <a:off x="336550" y="2796225"/>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7" name="Rectangle 26"/>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2" name="Footer Placeholder 1"/>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195919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userDrawn="1"/>
        </p:nvSpPr>
        <p:spPr>
          <a:xfrm>
            <a:off x="0" y="6357"/>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Oval 22"/>
          <p:cNvSpPr/>
          <p:nvPr userDrawn="1"/>
        </p:nvSpPr>
        <p:spPr>
          <a:xfrm>
            <a:off x="7695372" y="6397128"/>
            <a:ext cx="1285963"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7"/>
          </p:nvPr>
        </p:nvSpPr>
        <p:spPr>
          <a:xfrm>
            <a:off x="333729" y="6270900"/>
            <a:ext cx="7750012" cy="428383"/>
          </a:xfrm>
        </p:spPr>
        <p:txBody>
          <a:bodyPr/>
          <a:lstStyle/>
          <a:p>
            <a:endParaRPr lang="en-US"/>
          </a:p>
        </p:txBody>
      </p:sp>
      <p:grpSp>
        <p:nvGrpSpPr>
          <p:cNvPr id="25" name="Group 24"/>
          <p:cNvGrpSpPr/>
          <p:nvPr userDrawn="1"/>
        </p:nvGrpSpPr>
        <p:grpSpPr>
          <a:xfrm>
            <a:off x="1" y="1151067"/>
            <a:ext cx="8115300"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8478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11377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3"/>
            <a:ext cx="350215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4206240" y="1601787"/>
            <a:ext cx="7649210"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Rectangle 21"/>
          <p:cNvSpPr/>
          <p:nvPr userDrawn="1"/>
        </p:nvSpPr>
        <p:spPr>
          <a:xfrm rot="10800000" flipH="1" flipV="1">
            <a:off x="3966951"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23" name="Straight Connector 22"/>
          <p:cNvCxnSpPr/>
          <p:nvPr userDrawn="1"/>
        </p:nvCxnSpPr>
        <p:spPr>
          <a:xfrm flipH="1">
            <a:off x="4030959"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71964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_Basic_dark">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9" name="Picture 18"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bg1"/>
                </a:solidFill>
              </a:defRPr>
            </a:lvl1pPr>
          </a:lstStyle>
          <a:p>
            <a:pPr lvl="0"/>
            <a:r>
              <a:rPr lang="en-US" smtClean="0"/>
              <a:t>Click to edit Master text styles</a:t>
            </a:r>
          </a:p>
        </p:txBody>
      </p:sp>
      <p:grpSp>
        <p:nvGrpSpPr>
          <p:cNvPr id="31" name="Group 18"/>
          <p:cNvGrpSpPr>
            <a:grpSpLocks noChangeAspect="1"/>
          </p:cNvGrpSpPr>
          <p:nvPr userDrawn="1"/>
        </p:nvGrpSpPr>
        <p:grpSpPr bwMode="auto">
          <a:xfrm>
            <a:off x="11243268" y="6270900"/>
            <a:ext cx="611829" cy="428383"/>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47"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26111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Speaker_slide_A">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356616" y="526840"/>
            <a:ext cx="7379001"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356616" y="3354319"/>
            <a:ext cx="7379001" cy="1408043"/>
          </a:xfrm>
        </p:spPr>
        <p:txBody>
          <a:bodyPr lIns="0" tIns="0" rIns="0" bIns="0">
            <a:noAutofit/>
          </a:bodyPr>
          <a:lstStyle>
            <a:lvl1pPr marL="0" indent="0" algn="l">
              <a:buNone/>
              <a:defRPr sz="200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26" name="Straight Connector 25"/>
          <p:cNvCxnSpPr/>
          <p:nvPr userDrawn="1"/>
        </p:nvCxnSpPr>
        <p:spPr>
          <a:xfrm flipH="1">
            <a:off x="-26942" y="3281320"/>
            <a:ext cx="798031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Picture 27"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3925" y="2094773"/>
            <a:ext cx="2627758" cy="1839431"/>
          </a:xfrm>
          <a:prstGeom prst="rect">
            <a:avLst/>
          </a:prstGeom>
        </p:spPr>
      </p:pic>
    </p:spTree>
    <p:extLst>
      <p:ext uri="{BB962C8B-B14F-4D97-AF65-F5344CB8AC3E}">
        <p14:creationId xmlns:p14="http://schemas.microsoft.com/office/powerpoint/2010/main" val="204460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1_Speaker_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2314575" y="2095733"/>
            <a:ext cx="9551504" cy="2628900"/>
          </a:xfrm>
        </p:spPr>
        <p:txBody>
          <a:bodyPr lIns="91440" tIns="0" rIns="0" bIns="0" anchor="b">
            <a:noAutofit/>
          </a:bodyPr>
          <a:lstStyle>
            <a:lvl1pPr algn="l">
              <a:defRPr sz="5400" spc="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314575" y="4877032"/>
            <a:ext cx="9551504" cy="1408043"/>
          </a:xfrm>
        </p:spPr>
        <p:txBody>
          <a:bodyPr lIns="91440" tIns="0" rIns="0" bIns="0">
            <a:noAutofit/>
          </a:bodyPr>
          <a:lstStyle>
            <a:lvl1pPr marL="0" indent="0" algn="l">
              <a:buNone/>
              <a:defRPr sz="20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cxnSp>
        <p:nvCxnSpPr>
          <p:cNvPr id="3" name="Straight Connector 2"/>
          <p:cNvCxnSpPr/>
          <p:nvPr userDrawn="1"/>
        </p:nvCxnSpPr>
        <p:spPr>
          <a:xfrm>
            <a:off x="2162175" y="3984978"/>
            <a:ext cx="0" cy="287302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rot="10800000">
            <a:off x="2170753" y="3984978"/>
            <a:ext cx="64008"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Tree>
    <p:extLst>
      <p:ext uri="{BB962C8B-B14F-4D97-AF65-F5344CB8AC3E}">
        <p14:creationId xmlns:p14="http://schemas.microsoft.com/office/powerpoint/2010/main" val="171199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1_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userDrawn="1"/>
        </p:nvSpPr>
        <p:spPr>
          <a:xfrm>
            <a:off x="6305655" y="3041036"/>
            <a:ext cx="2578560" cy="646331"/>
          </a:xfrm>
          <a:prstGeom prst="rect">
            <a:avLst/>
          </a:prstGeom>
          <a:noFill/>
        </p:spPr>
        <p:txBody>
          <a:bodyPr wrap="square" rtlCol="0">
            <a:spAutoFit/>
          </a:bodyPr>
          <a:lstStyle/>
          <a:p>
            <a:pPr>
              <a:spcBef>
                <a:spcPts val="300"/>
              </a:spcBef>
              <a:spcAft>
                <a:spcPts val="1000"/>
              </a:spcAft>
            </a:pPr>
            <a:r>
              <a:rPr lang="en-US" sz="3600" b="1" dirty="0" smtClean="0">
                <a:solidFill>
                  <a:schemeClr val="bg1"/>
                </a:solidFill>
                <a:latin typeface="Salesforce Sans"/>
              </a:rPr>
              <a:t>Thank you</a:t>
            </a:r>
          </a:p>
        </p:txBody>
      </p:sp>
      <p:pic>
        <p:nvPicPr>
          <p:cNvPr id="41" name="Picture 40"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67488" y="2592568"/>
            <a:ext cx="2528523" cy="1769966"/>
          </a:xfrm>
          <a:prstGeom prst="rect">
            <a:avLst/>
          </a:prstGeom>
        </p:spPr>
      </p:pic>
    </p:spTree>
    <p:extLst>
      <p:ext uri="{BB962C8B-B14F-4D97-AF65-F5344CB8AC3E}">
        <p14:creationId xmlns:p14="http://schemas.microsoft.com/office/powerpoint/2010/main" val="150898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Drawing Guide Layout Slide">
    <p:spTree>
      <p:nvGrpSpPr>
        <p:cNvPr id="1" name=""/>
        <p:cNvGrpSpPr/>
        <p:nvPr/>
      </p:nvGrpSpPr>
      <p:grpSpPr>
        <a:xfrm>
          <a:off x="0" y="0"/>
          <a:ext cx="0" cy="0"/>
          <a:chOff x="0" y="0"/>
          <a:chExt cx="0" cy="0"/>
        </a:xfrm>
      </p:grpSpPr>
      <p:sp>
        <p:nvSpPr>
          <p:cNvPr id="20" name="Text Placeholder 11"/>
          <p:cNvSpPr>
            <a:spLocks noGrp="1"/>
          </p:cNvSpPr>
          <p:nvPr>
            <p:ph type="body" sz="quarter" idx="18" hasCustomPrompt="1"/>
          </p:nvPr>
        </p:nvSpPr>
        <p:spPr>
          <a:xfrm>
            <a:off x="338328" y="1021080"/>
            <a:ext cx="11663172" cy="338554"/>
          </a:xfrm>
          <a:noFill/>
          <a:ln>
            <a:noFill/>
          </a:ln>
        </p:spPr>
        <p:txBody>
          <a:bodyPr/>
          <a:lstStyle>
            <a:lvl1pPr>
              <a:defRPr spc="0" baseline="0"/>
            </a:lvl1pPr>
          </a:lstStyle>
          <a:p>
            <a:r>
              <a:rPr lang="en-US" dirty="0"/>
              <a:t>Use </a:t>
            </a:r>
            <a:r>
              <a:rPr lang="en-US" dirty="0" smtClean="0"/>
              <a:t>this layout for realigning basic </a:t>
            </a:r>
            <a:r>
              <a:rPr lang="en-US" dirty="0"/>
              <a:t>drawing guides </a:t>
            </a:r>
            <a:r>
              <a:rPr lang="en-US" dirty="0" smtClean="0"/>
              <a:t>or reference them as needed</a:t>
            </a:r>
            <a:endParaRPr lang="en-US" dirty="0"/>
          </a:p>
        </p:txBody>
      </p:sp>
      <p:sp>
        <p:nvSpPr>
          <p:cNvPr id="19" name="Title 8"/>
          <p:cNvSpPr txBox="1">
            <a:spLocks/>
          </p:cNvSpPr>
          <p:nvPr userDrawn="1"/>
        </p:nvSpPr>
        <p:spPr>
          <a:xfrm>
            <a:off x="338327" y="90720"/>
            <a:ext cx="11515535" cy="908043"/>
          </a:xfrm>
          <a:prstGeom prst="rect">
            <a:avLst/>
          </a:prstGeom>
          <a:effectLst/>
        </p:spPr>
        <p:txBody>
          <a:bodyPr vert="horz" lIns="0" tIns="0" rIns="0" bIns="0" rtlCol="0" anchor="b">
            <a:noAutofit/>
          </a:bodyPr>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r>
              <a:rPr lang="en-US" spc="0" dirty="0" smtClean="0">
                <a:latin typeface="Salesforce Sans"/>
              </a:rPr>
              <a:t>Standard Drawing Guide Placement Layout Slide (Margins)</a:t>
            </a:r>
            <a:endParaRPr lang="en-US" spc="0" dirty="0">
              <a:latin typeface="Salesforce Sans"/>
            </a:endParaRPr>
          </a:p>
        </p:txBody>
      </p:sp>
      <p:cxnSp>
        <p:nvCxnSpPr>
          <p:cNvPr id="6" name="Straight Connector 5"/>
          <p:cNvCxnSpPr/>
          <p:nvPr userDrawn="1"/>
        </p:nvCxnSpPr>
        <p:spPr>
          <a:xfrm>
            <a:off x="336550"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847254" y="-1587"/>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167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2" y="-4465621"/>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478446"/>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2112524"/>
            <a:ext cx="5365506"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Salesforce Sans"/>
                <a:cs typeface="Salesforce Sans"/>
              </a:rPr>
              <a:t>Realigning Guides</a:t>
            </a:r>
            <a:endParaRPr lang="en-US" sz="1600" b="0" dirty="0" smtClean="0">
              <a:solidFill>
                <a:srgbClr val="00A1E0"/>
              </a:solidFill>
              <a:latin typeface="Salesforce Sans"/>
              <a:cs typeface="Salesforce Sans"/>
            </a:endParaRPr>
          </a:p>
          <a:p>
            <a:pPr lvl="0">
              <a:spcBef>
                <a:spcPts val="800"/>
              </a:spcBef>
            </a:pPr>
            <a:r>
              <a:rPr lang="en-US" sz="1200" b="0" dirty="0" smtClean="0">
                <a:solidFill>
                  <a:schemeClr val="accent2"/>
                </a:solidFill>
                <a:latin typeface="Salesforce Sans"/>
                <a:cs typeface="Salesforce Sans"/>
              </a:rPr>
              <a:t>Guides can can </a:t>
            </a:r>
            <a:r>
              <a:rPr lang="en-US" sz="1200" b="0" dirty="0">
                <a:solidFill>
                  <a:schemeClr val="accent2"/>
                </a:solidFill>
                <a:latin typeface="Salesforce Sans"/>
                <a:cs typeface="Salesforce Sans"/>
              </a:rPr>
              <a:t>easily be bumped and moved </a:t>
            </a:r>
            <a:r>
              <a:rPr lang="en-US" sz="1200" b="0" dirty="0" smtClean="0">
                <a:solidFill>
                  <a:schemeClr val="accent2"/>
                </a:solidFill>
                <a:latin typeface="Salesforce Sans"/>
                <a:cs typeface="Salesforce Sans"/>
              </a:rPr>
              <a:t>accidentally.  </a:t>
            </a:r>
          </a:p>
          <a:p>
            <a:pPr lvl="0" defTabSz="1218936">
              <a:spcBef>
                <a:spcPts val="800"/>
              </a:spcBef>
              <a:defRPr/>
            </a:pPr>
            <a:r>
              <a:rPr lang="en-US" sz="1200" dirty="0" smtClean="0">
                <a:solidFill>
                  <a:schemeClr val="accent2"/>
                </a:solidFill>
                <a:latin typeface="Salesforce Sans"/>
                <a:cs typeface="Salesforce Sans"/>
              </a:rPr>
              <a:t>This slide layout show you how to reset your guides. </a:t>
            </a:r>
            <a:endParaRPr lang="en-US" sz="1200" dirty="0">
              <a:solidFill>
                <a:schemeClr val="accent2"/>
              </a:solidFill>
              <a:latin typeface="Salesforce Sans"/>
              <a:cs typeface="Salesforce Sans"/>
            </a:endParaRPr>
          </a:p>
          <a:p>
            <a:pPr lvl="0" defTabSz="1218936">
              <a:spcBef>
                <a:spcPts val="800"/>
              </a:spcBef>
              <a:defRPr/>
            </a:pPr>
            <a:r>
              <a:rPr lang="en-US" sz="1200" b="1" dirty="0" smtClean="0">
                <a:solidFill>
                  <a:schemeClr val="accent2"/>
                </a:solidFill>
                <a:latin typeface="Salesforce Sans"/>
                <a:cs typeface="Salesforce Sans"/>
              </a:rPr>
              <a:t>NOTE: </a:t>
            </a:r>
            <a:r>
              <a:rPr lang="en-US" sz="1200" dirty="0" smtClean="0">
                <a:solidFill>
                  <a:schemeClr val="accent2"/>
                </a:solidFill>
                <a:latin typeface="Salesforce Sans"/>
                <a:cs typeface="Salesforce Sans"/>
              </a:rPr>
              <a:t>When </a:t>
            </a:r>
            <a:r>
              <a:rPr lang="en-US" sz="1200" dirty="0">
                <a:solidFill>
                  <a:schemeClr val="accent2"/>
                </a:solidFill>
                <a:latin typeface="Salesforce Sans"/>
                <a:cs typeface="Salesforce Sans"/>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Salesforce Sans"/>
                <a:cs typeface="Salesforce Sans"/>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Salesforce Sans"/>
                <a:cs typeface="Salesforce Sans"/>
              </a:rPr>
              <a:t>Insert </a:t>
            </a:r>
            <a:r>
              <a:rPr lang="en-US" sz="1200" b="1" dirty="0" smtClean="0">
                <a:solidFill>
                  <a:schemeClr val="accent2"/>
                </a:solidFill>
                <a:latin typeface="Salesforce Sans"/>
                <a:cs typeface="Salesforce Sans"/>
              </a:rPr>
              <a:t>a new slide</a:t>
            </a:r>
            <a:r>
              <a:rPr lang="en-US" sz="1200" b="1" baseline="0" dirty="0" smtClean="0">
                <a:solidFill>
                  <a:schemeClr val="accent2"/>
                </a:solidFill>
                <a:latin typeface="Salesforce Sans"/>
                <a:cs typeface="Salesforce Sans"/>
              </a:rPr>
              <a:t> </a:t>
            </a:r>
            <a:r>
              <a:rPr lang="en-US" sz="1200" b="1" dirty="0" smtClean="0">
                <a:solidFill>
                  <a:schemeClr val="accent2"/>
                </a:solidFill>
                <a:latin typeface="Salesforce Sans"/>
                <a:cs typeface="Salesforce Sans"/>
              </a:rPr>
              <a:t>the using the Guide </a:t>
            </a:r>
            <a:r>
              <a:rPr lang="en-US" sz="1200" b="1" dirty="0">
                <a:solidFill>
                  <a:schemeClr val="accent2"/>
                </a:solidFill>
                <a:latin typeface="Salesforce Sans"/>
                <a:cs typeface="Salesforce Sans"/>
              </a:rPr>
              <a:t>Layout </a:t>
            </a:r>
            <a:r>
              <a:rPr lang="en-US" sz="1200" b="1" dirty="0" smtClean="0">
                <a:solidFill>
                  <a:schemeClr val="accent2"/>
                </a:solidFill>
                <a:latin typeface="Salesforce Sans"/>
                <a:cs typeface="Salesforce Sans"/>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Do </a:t>
            </a:r>
            <a:r>
              <a:rPr lang="en-US" sz="1200" b="1" dirty="0">
                <a:solidFill>
                  <a:schemeClr val="accent2"/>
                </a:solidFill>
                <a:latin typeface="Salesforce Sans"/>
                <a:cs typeface="Salesforce Sans"/>
              </a:rPr>
              <a:t>your guides align with the orange lines in the new slide?  </a:t>
            </a:r>
            <a:r>
              <a:rPr lang="en-US" sz="1200" dirty="0">
                <a:solidFill>
                  <a:schemeClr val="accent2"/>
                </a:solidFill>
                <a:latin typeface="Salesforce Sans"/>
                <a:cs typeface="Salesforce Sans"/>
              </a:rPr>
              <a:t>If yes, your guides are set, if not, proceed </a:t>
            </a:r>
            <a:r>
              <a:rPr lang="en-US" sz="1200" dirty="0" smtClean="0">
                <a:solidFill>
                  <a:schemeClr val="accent2"/>
                </a:solidFill>
                <a:latin typeface="Salesforce Sans"/>
                <a:cs typeface="Salesforce Sans"/>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Once guides are reset, delete the Guide Layout Slide</a:t>
            </a:r>
            <a:endParaRPr lang="en-US" sz="1200" b="1" dirty="0">
              <a:solidFill>
                <a:schemeClr val="accent2"/>
              </a:solidFill>
              <a:latin typeface="Salesforce Sans"/>
              <a:cs typeface="Salesforce Sans"/>
            </a:endParaRPr>
          </a:p>
          <a:p>
            <a:pPr lvl="0" defTabSz="1218936">
              <a:spcBef>
                <a:spcPts val="800"/>
              </a:spcBef>
              <a:defRPr/>
            </a:pPr>
            <a:endParaRPr lang="en-US" sz="1300" dirty="0">
              <a:solidFill>
                <a:schemeClr val="accent2"/>
              </a:solidFill>
              <a:latin typeface="Salesforce Sans"/>
              <a:cs typeface="Salesforce Sans"/>
            </a:endParaRPr>
          </a:p>
          <a:p>
            <a:pPr lvl="0">
              <a:spcBef>
                <a:spcPts val="800"/>
              </a:spcBef>
            </a:pPr>
            <a:endParaRPr lang="en-US" sz="1300" dirty="0">
              <a:solidFill>
                <a:schemeClr val="accent2"/>
              </a:solidFill>
              <a:latin typeface="Salesforce Sans"/>
              <a:cs typeface="Salesforce Sans"/>
            </a:endParaRPr>
          </a:p>
        </p:txBody>
      </p:sp>
      <p:sp>
        <p:nvSpPr>
          <p:cNvPr id="12" name="Right Arrow 11"/>
          <p:cNvSpPr/>
          <p:nvPr userDrawn="1"/>
        </p:nvSpPr>
        <p:spPr>
          <a:xfrm rot="8100000" flipH="1">
            <a:off x="11395761"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4" name="Right Arrow 13"/>
          <p:cNvSpPr/>
          <p:nvPr userDrawn="1"/>
        </p:nvSpPr>
        <p:spPr>
          <a:xfrm rot="13500000">
            <a:off x="486977"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5" name="Right Arrow 14"/>
          <p:cNvSpPr/>
          <p:nvPr userDrawn="1"/>
        </p:nvSpPr>
        <p:spPr>
          <a:xfrm rot="13500000" flipH="1" flipV="1">
            <a:off x="11395760" y="5694252"/>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6" name="Right Arrow 15"/>
          <p:cNvSpPr/>
          <p:nvPr userDrawn="1"/>
        </p:nvSpPr>
        <p:spPr>
          <a:xfrm rot="8100000" flipV="1">
            <a:off x="486976" y="56071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22" name="Content Placeholder 16"/>
          <p:cNvSpPr txBox="1">
            <a:spLocks/>
          </p:cNvSpPr>
          <p:nvPr userDrawn="1"/>
        </p:nvSpPr>
        <p:spPr>
          <a:xfrm>
            <a:off x="506414" y="2112524"/>
            <a:ext cx="5716586"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latin typeface="Salesforce Sans"/>
                <a:cs typeface="Salesforce Sans"/>
              </a:rPr>
              <a:t>What are Drawing Guides?  </a:t>
            </a:r>
          </a:p>
          <a:p>
            <a:pPr>
              <a:spcBef>
                <a:spcPts val="800"/>
              </a:spcBef>
            </a:pPr>
            <a:r>
              <a:rPr lang="en-US" sz="1200" dirty="0" smtClean="0">
                <a:solidFill>
                  <a:schemeClr val="accent2"/>
                </a:solidFill>
                <a:latin typeface="Salesforce Sans"/>
                <a:cs typeface="Salesforce Sans"/>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smtClean="0">
                <a:solidFill>
                  <a:schemeClr val="accent1"/>
                </a:solidFill>
                <a:latin typeface="Salesforce Sans"/>
                <a:cs typeface="Salesforce Sans"/>
              </a:rPr>
              <a:t/>
            </a:r>
            <a:br>
              <a:rPr lang="en-US" sz="1200" b="1" dirty="0" smtClean="0">
                <a:solidFill>
                  <a:schemeClr val="accent1"/>
                </a:solidFill>
                <a:latin typeface="Salesforce Sans"/>
                <a:cs typeface="Salesforce Sans"/>
              </a:rPr>
            </a:br>
            <a:r>
              <a:rPr lang="en-US" sz="1600" b="1" dirty="0" smtClean="0">
                <a:solidFill>
                  <a:schemeClr val="accent1"/>
                </a:solidFill>
                <a:latin typeface="Salesforce Sans"/>
                <a:cs typeface="Salesforce Sans"/>
              </a:rPr>
              <a:t>How </a:t>
            </a:r>
            <a:r>
              <a:rPr lang="en-US" sz="1600" b="1" dirty="0">
                <a:solidFill>
                  <a:schemeClr val="accent1"/>
                </a:solidFill>
                <a:latin typeface="Salesforce Sans"/>
                <a:cs typeface="Salesforce Sans"/>
              </a:rPr>
              <a:t>to Turn Guides On and </a:t>
            </a:r>
            <a:r>
              <a:rPr lang="en-US" sz="1600" b="1" dirty="0" smtClean="0">
                <a:solidFill>
                  <a:schemeClr val="accent1"/>
                </a:solidFill>
                <a:latin typeface="Salesforce Sans"/>
                <a:cs typeface="Salesforce Sans"/>
              </a:rPr>
              <a:t>Off</a:t>
            </a:r>
          </a:p>
          <a:p>
            <a:pPr>
              <a:spcBef>
                <a:spcPts val="800"/>
              </a:spcBef>
              <a:buClr>
                <a:schemeClr val="accent3"/>
              </a:buClr>
            </a:pPr>
            <a:r>
              <a:rPr lang="en-US" sz="1200" b="1" dirty="0" smtClean="0">
                <a:solidFill>
                  <a:schemeClr val="accent2"/>
                </a:solidFill>
                <a:latin typeface="Salesforce Sans"/>
                <a:cs typeface="Salesforce Sans"/>
              </a:rPr>
              <a:t>Windows: </a:t>
            </a:r>
            <a:r>
              <a:rPr lang="en-US" sz="1200" dirty="0" smtClean="0">
                <a:solidFill>
                  <a:schemeClr val="accent2"/>
                </a:solidFill>
                <a:latin typeface="Salesforce Sans"/>
                <a:cs typeface="Salesforce Sans"/>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latin typeface="Salesforce Sans"/>
                <a:cs typeface="Salesforce Sans"/>
              </a:rPr>
              <a:t>Mac 2011: </a:t>
            </a:r>
            <a:r>
              <a:rPr lang="en-US" sz="1200" dirty="0" smtClean="0">
                <a:solidFill>
                  <a:schemeClr val="accent2"/>
                </a:solidFill>
                <a:latin typeface="Salesforce Sans"/>
                <a:cs typeface="Salesforce Sans"/>
              </a:rPr>
              <a:t>Control + Option + Command + G or </a:t>
            </a:r>
            <a:br>
              <a:rPr lang="en-US" sz="1200" dirty="0" smtClean="0">
                <a:solidFill>
                  <a:schemeClr val="accent2"/>
                </a:solidFill>
                <a:latin typeface="Salesforce Sans"/>
                <a:cs typeface="Salesforce Sans"/>
              </a:rPr>
            </a:br>
            <a:r>
              <a:rPr lang="en-US" sz="1200" dirty="0" smtClean="0">
                <a:solidFill>
                  <a:schemeClr val="accent2"/>
                </a:solidFill>
                <a:latin typeface="Salesforce Sans"/>
                <a:cs typeface="Salesforce Sans"/>
              </a:rPr>
              <a:t>View&gt;Guides&gt;Static Guides</a:t>
            </a:r>
          </a:p>
          <a:p>
            <a:pPr>
              <a:spcBef>
                <a:spcPts val="800"/>
              </a:spcBef>
              <a:buClr>
                <a:schemeClr val="accent3"/>
              </a:buClr>
              <a:defRPr/>
            </a:pPr>
            <a:r>
              <a:rPr lang="en-US" sz="1200" b="1" dirty="0" smtClean="0">
                <a:solidFill>
                  <a:schemeClr val="accent2"/>
                </a:solidFill>
                <a:latin typeface="Salesforce Sans"/>
                <a:cs typeface="Salesforce Sans"/>
              </a:rPr>
              <a:t>MAC 2008:   </a:t>
            </a:r>
            <a:r>
              <a:rPr lang="en-US" sz="1200" dirty="0" smtClean="0">
                <a:solidFill>
                  <a:schemeClr val="accent2"/>
                </a:solidFill>
                <a:latin typeface="Salesforce Sans"/>
                <a:cs typeface="Salesforce Sans"/>
              </a:rPr>
              <a:t>Command + G or View&gt;Guides&gt;Static Guides</a:t>
            </a:r>
          </a:p>
        </p:txBody>
      </p:sp>
      <p:sp>
        <p:nvSpPr>
          <p:cNvPr id="23" name="TextBox 22"/>
          <p:cNvSpPr txBox="1"/>
          <p:nvPr userDrawn="1"/>
        </p:nvSpPr>
        <p:spPr>
          <a:xfrm>
            <a:off x="72009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latin typeface="Salesforce Sans"/>
              </a:rPr>
              <a:t>The left and right top and bottom corners only area you should work</a:t>
            </a:r>
            <a:r>
              <a:rPr lang="en-US" sz="1400" baseline="0" dirty="0" smtClean="0">
                <a:solidFill>
                  <a:schemeClr val="accent1">
                    <a:lumMod val="75000"/>
                  </a:schemeClr>
                </a:solidFill>
                <a:latin typeface="Salesforce Sans"/>
              </a:rPr>
              <a:t> within on each slide. </a:t>
            </a:r>
            <a:endParaRPr lang="en-US" sz="1400" dirty="0" smtClean="0">
              <a:solidFill>
                <a:schemeClr val="accent1">
                  <a:lumMod val="75000"/>
                </a:schemeClr>
              </a:solidFill>
              <a:latin typeface="Salesforce Sans"/>
            </a:endParaRPr>
          </a:p>
        </p:txBody>
      </p:sp>
    </p:spTree>
    <p:extLst>
      <p:ext uri="{BB962C8B-B14F-4D97-AF65-F5344CB8AC3E}">
        <p14:creationId xmlns:p14="http://schemas.microsoft.com/office/powerpoint/2010/main" val="190642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1599480"/>
            <a:ext cx="5564156"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53636" y="1599480"/>
            <a:ext cx="5576268"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Tree>
    <p:extLst>
      <p:ext uri="{BB962C8B-B14F-4D97-AF65-F5344CB8AC3E}">
        <p14:creationId xmlns:p14="http://schemas.microsoft.com/office/powerpoint/2010/main" val="379812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Basic_Service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dirty="0"/>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81277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_Basic_Sales_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9315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_Basic_Marketing Cloud_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2" name="Rectangle 31"/>
          <p:cNvSpPr/>
          <p:nvPr userDrawn="1"/>
        </p:nvSpPr>
        <p:spPr>
          <a:xfrm>
            <a:off x="0" y="0"/>
            <a:ext cx="12188952"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27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5016" y="3786261"/>
            <a:ext cx="2578124" cy="2634171"/>
          </a:xfrm>
          <a:prstGeom prst="rect">
            <a:avLst/>
          </a:prstGeom>
        </p:spPr>
      </p:pic>
      <p:grpSp>
        <p:nvGrpSpPr>
          <p:cNvPr id="40" name="Group 39"/>
          <p:cNvGrpSpPr/>
          <p:nvPr userDrawn="1"/>
        </p:nvGrpSpPr>
        <p:grpSpPr>
          <a:xfrm>
            <a:off x="8686801" y="5026741"/>
            <a:ext cx="1104364" cy="966038"/>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grpSp>
      <p:sp>
        <p:nvSpPr>
          <p:cNvPr id="50"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2" name="Group 18"/>
          <p:cNvGrpSpPr>
            <a:grpSpLocks noChangeAspect="1"/>
          </p:cNvGrpSpPr>
          <p:nvPr userDrawn="1"/>
        </p:nvGrpSpPr>
        <p:grpSpPr bwMode="auto">
          <a:xfrm>
            <a:off x="11243268" y="6270900"/>
            <a:ext cx="611829" cy="428383"/>
            <a:chOff x="267" y="-340"/>
            <a:chExt cx="7144" cy="5002"/>
          </a:xfrm>
        </p:grpSpPr>
        <p:sp>
          <p:nvSpPr>
            <p:cNvPr id="53"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3" name="Freeform 62"/>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4"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5413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Basic_Platform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5480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_Basic_Analytics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13525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1_Basic_Community Cloud_Dark">
    <p:bg>
      <p:bgPr>
        <a:solidFill>
          <a:schemeClr val="accent6"/>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952" cy="6858000"/>
          </a:xfrm>
          <a:prstGeom prst="rect">
            <a:avLst/>
          </a:prstGeom>
          <a:solidFill>
            <a:schemeClr val="accent6"/>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9" name="Oval 38"/>
          <p:cNvSpPr/>
          <p:nvPr userDrawn="1"/>
        </p:nvSpPr>
        <p:spPr>
          <a:xfrm>
            <a:off x="11358418" y="494288"/>
            <a:ext cx="830407" cy="830407"/>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0" name="Title 1"/>
          <p:cNvSpPr>
            <a:spLocks noGrp="1"/>
          </p:cNvSpPr>
          <p:nvPr>
            <p:ph type="title"/>
          </p:nvPr>
        </p:nvSpPr>
        <p:spPr>
          <a:xfrm>
            <a:off x="338327" y="90720"/>
            <a:ext cx="11515535" cy="908043"/>
          </a:xfrm>
        </p:spPr>
        <p:txBody>
          <a:bodyPr/>
          <a:lstStyle>
            <a:lvl1pPr>
              <a:defRPr>
                <a:solidFill>
                  <a:schemeClr val="bg2">
                    <a:lumMod val="25000"/>
                  </a:schemeClr>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bg2">
                    <a:lumMod val="25000"/>
                  </a:schemeClr>
                </a:solidFill>
              </a:defRPr>
            </a:lvl1pPr>
          </a:lstStyle>
          <a:p>
            <a:pPr lvl="0"/>
            <a:r>
              <a:rPr lang="en-US" smtClean="0"/>
              <a:t>Click to edit Master text styles</a:t>
            </a:r>
          </a:p>
        </p:txBody>
      </p:sp>
      <p:grpSp>
        <p:nvGrpSpPr>
          <p:cNvPr id="64" name="Group 18"/>
          <p:cNvGrpSpPr>
            <a:grpSpLocks noChangeAspect="1"/>
          </p:cNvGrpSpPr>
          <p:nvPr userDrawn="1"/>
        </p:nvGrpSpPr>
        <p:grpSpPr bwMode="auto">
          <a:xfrm>
            <a:off x="11243268" y="6270900"/>
            <a:ext cx="611829" cy="428383"/>
            <a:chOff x="267" y="-340"/>
            <a:chExt cx="7144" cy="5002"/>
          </a:xfrm>
        </p:grpSpPr>
        <p:sp>
          <p:nvSpPr>
            <p:cNvPr id="6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7" name="Freeform 66"/>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8" name="Freeform 67"/>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9" name="Freeform 68"/>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0" name="Freeform 69"/>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1" name="Freeform 70"/>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2" name="Freeform 71"/>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3" name="Freeform 72"/>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4" name="Freeform 73"/>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5" name="Freeform 74"/>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76" name="Content Placeholder 2"/>
          <p:cNvSpPr>
            <a:spLocks noGrp="1"/>
          </p:cNvSpPr>
          <p:nvPr>
            <p:ph idx="1"/>
          </p:nvPr>
        </p:nvSpPr>
        <p:spPr>
          <a:xfrm>
            <a:off x="338328" y="1601725"/>
            <a:ext cx="11517122" cy="4641598"/>
          </a:xfrm>
        </p:spPr>
        <p:txBody>
          <a:bodyPr/>
          <a:lstStyle>
            <a:lvl1pPr>
              <a:buClr>
                <a:schemeClr val="bg1"/>
              </a:buClr>
              <a:defRPr>
                <a:solidFill>
                  <a:schemeClr val="bg2">
                    <a:lumMod val="25000"/>
                  </a:schemeClr>
                </a:solidFill>
              </a:defRPr>
            </a:lvl1pPr>
            <a:lvl2pPr>
              <a:buClr>
                <a:schemeClr val="tx1"/>
              </a:buClr>
              <a:defRPr>
                <a:solidFill>
                  <a:schemeClr val="bg2">
                    <a:lumMod val="25000"/>
                  </a:schemeClr>
                </a:solidFill>
              </a:defRPr>
            </a:lvl2pPr>
            <a:lvl3pPr>
              <a:buClr>
                <a:schemeClr val="tx1"/>
              </a:buClr>
              <a:defRPr>
                <a:solidFill>
                  <a:schemeClr val="bg2">
                    <a:lumMod val="25000"/>
                  </a:schemeClr>
                </a:solidFill>
              </a:defRPr>
            </a:lvl3pPr>
            <a:lvl4pPr>
              <a:buClr>
                <a:schemeClr val="bg1"/>
              </a:buClr>
              <a:defRPr>
                <a:solidFill>
                  <a:schemeClr val="bg2">
                    <a:lumMod val="25000"/>
                  </a:schemeClr>
                </a:solidFill>
              </a:defRPr>
            </a:lvl4pPr>
            <a:lvl5pPr>
              <a:buClr>
                <a:schemeClr val="bg1"/>
              </a:buClr>
              <a:defRPr>
                <a:solidFill>
                  <a:schemeClr val="bg2">
                    <a:lumMod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01398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2_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2" y="2088087"/>
            <a:ext cx="10908173" cy="2157270"/>
          </a:xfrm>
        </p:spPr>
        <p:txBody>
          <a:bodyPr lIns="0" tIns="0" rIns="0" bIns="0" anchor="b">
            <a:noAutofit/>
          </a:bodyPr>
          <a:lstStyle>
            <a:lvl1pPr algn="l">
              <a:defRPr sz="5400" spc="0">
                <a:solidFill>
                  <a:schemeClr val="accent1"/>
                </a:solidFill>
              </a:defRPr>
            </a:lvl1pPr>
          </a:lstStyle>
          <a:p>
            <a:r>
              <a:rPr lang="en-US" smtClean="0"/>
              <a:t>Click to edit Master title style</a:t>
            </a:r>
            <a:endParaRPr lang="en-US" dirty="0"/>
          </a:p>
        </p:txBody>
      </p:sp>
      <p:cxnSp>
        <p:nvCxnSpPr>
          <p:cNvPr id="15" name="Straight Connector 14"/>
          <p:cNvCxnSpPr/>
          <p:nvPr userDrawn="1"/>
        </p:nvCxnSpPr>
        <p:spPr>
          <a:xfrm>
            <a:off x="353648"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smtClean="0"/>
              <a:t>Name of presenter, title and email</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smtClean="0"/>
              <a:t>Click to edit Master text styles</a:t>
            </a:r>
          </a:p>
        </p:txBody>
      </p:sp>
      <p:pic>
        <p:nvPicPr>
          <p:cNvPr id="36" name="Picture 35" descr="Corporate_Primary_1 Line Tag_2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63" y="872837"/>
            <a:ext cx="4793376" cy="1115568"/>
          </a:xfrm>
          <a:prstGeom prst="rect">
            <a:avLst/>
          </a:prstGeom>
        </p:spPr>
      </p:pic>
    </p:spTree>
    <p:extLst>
      <p:ext uri="{BB962C8B-B14F-4D97-AF65-F5344CB8AC3E}">
        <p14:creationId xmlns:p14="http://schemas.microsoft.com/office/powerpoint/2010/main" val="158744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12">
          <p15:clr>
            <a:srgbClr val="FBAE40"/>
          </p15:clr>
        </p15:guide>
        <p15:guide id="2" pos="3839">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95549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2_Segue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360362" y="2049320"/>
            <a:ext cx="11482388" cy="262890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360362" y="4876800"/>
            <a:ext cx="11482388" cy="1066800"/>
          </a:xfrm>
        </p:spPr>
        <p:txBody>
          <a:bodyPr lIns="0" tIns="0" rIns="0" bIns="0">
            <a:noAutofit/>
          </a:bodyPr>
          <a:lstStyle>
            <a:lvl1pPr marL="0" indent="0" algn="l">
              <a:buNone/>
              <a:defRPr sz="24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4" name="Straight Connector 3"/>
          <p:cNvCxnSpPr/>
          <p:nvPr userDrawn="1"/>
        </p:nvCxnSpPr>
        <p:spPr>
          <a:xfrm flipH="1">
            <a:off x="342900" y="4800600"/>
            <a:ext cx="11845925"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83563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smtClean="0"/>
              <a:t>Click to edit Master text styles</a:t>
            </a:r>
          </a:p>
        </p:txBody>
      </p:sp>
      <p:sp>
        <p:nvSpPr>
          <p:cNvPr id="4" name="Title 3"/>
          <p:cNvSpPr>
            <a:spLocks noGrp="1"/>
          </p:cNvSpPr>
          <p:nvPr>
            <p:ph type="title"/>
          </p:nvPr>
        </p:nvSpPr>
        <p:spPr/>
        <p:txBody>
          <a:bodyPr/>
          <a:lstStyle>
            <a:lvl1pPr>
              <a:defRPr spc="0"/>
            </a:lvl1pPr>
          </a:lstStyle>
          <a:p>
            <a:r>
              <a:rPr lang="en-US" smtClean="0"/>
              <a:t>Click to edit Master title style</a:t>
            </a:r>
            <a:endParaRPr lang="en-US" dirty="0"/>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758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1599480"/>
            <a:ext cx="3749040" cy="4622865"/>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35127" y="1599480"/>
            <a:ext cx="3728166"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90178" y="1599480"/>
            <a:ext cx="3749040"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6761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2_Title 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121039"/>
            <a:ext cx="10908173" cy="215727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619343"/>
            <a:ext cx="10908173" cy="529086"/>
          </a:xfrm>
        </p:spPr>
        <p:txBody>
          <a:bodyPr lIns="0" tIns="0" rIns="0" bIns="0">
            <a:noAutofit/>
          </a:bodyPr>
          <a:lstStyle>
            <a:lvl1pPr marL="0" indent="0" algn="l">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15" name="Straight Connector 14"/>
          <p:cNvCxnSpPr/>
          <p:nvPr userDrawn="1"/>
        </p:nvCxnSpPr>
        <p:spPr>
          <a:xfrm>
            <a:off x="353648" y="4466912"/>
            <a:ext cx="1183517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Content Placeholder 7"/>
          <p:cNvSpPr>
            <a:spLocks noGrp="1"/>
          </p:cNvSpPr>
          <p:nvPr>
            <p:ph sz="quarter" idx="10" hasCustomPrompt="1"/>
          </p:nvPr>
        </p:nvSpPr>
        <p:spPr>
          <a:xfrm>
            <a:off x="360362" y="5564547"/>
            <a:ext cx="7289872" cy="477988"/>
          </a:xfrm>
        </p:spPr>
        <p:txBody>
          <a:bodyPr/>
          <a:lstStyle>
            <a:lvl1pPr>
              <a:lnSpc>
                <a:spcPct val="100000"/>
              </a:lnSpc>
              <a:spcBef>
                <a:spcPts val="0"/>
              </a:spcBef>
              <a:spcAft>
                <a:spcPts val="0"/>
              </a:spcAft>
              <a:defRPr sz="1600" baseline="0">
                <a:solidFill>
                  <a:srgbClr val="D9E0E2"/>
                </a:solidFill>
              </a:defRPr>
            </a:lvl1pPr>
          </a:lstStyle>
          <a:p>
            <a:pPr lvl="0"/>
            <a:r>
              <a:rPr lang="en-US" dirty="0" smtClean="0"/>
              <a:t>Name of presenter, title and email</a:t>
            </a:r>
          </a:p>
        </p:txBody>
      </p:sp>
      <p:pic>
        <p:nvPicPr>
          <p:cNvPr id="59" name="Picture 5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138970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2_Title Slide_C">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5" name="Picture 14"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2" y="2004579"/>
            <a:ext cx="7273925" cy="2282675"/>
          </a:xfrm>
        </p:spPr>
        <p:txBody>
          <a:bodyPr lIns="0" tIns="0" rIns="0" bIns="0" anchor="b">
            <a:noAutofit/>
          </a:bodyPr>
          <a:lstStyle>
            <a:lvl1pPr algn="l">
              <a:lnSpc>
                <a:spcPct val="90000"/>
              </a:lnSpc>
              <a:defRPr sz="4800" b="0" spc="0"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2" y="4378493"/>
            <a:ext cx="7273925" cy="568606"/>
          </a:xfrm>
        </p:spPr>
        <p:txBody>
          <a:bodyPr lIns="0" tIns="0" rIns="0" bIns="0">
            <a:noAutofit/>
          </a:bodyPr>
          <a:lstStyle>
            <a:lvl1pPr marL="0" indent="0" algn="l">
              <a:lnSpc>
                <a:spcPts val="2400"/>
              </a:lnSpc>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4"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55" name="Content Placeholder 7"/>
          <p:cNvSpPr>
            <a:spLocks noGrp="1"/>
          </p:cNvSpPr>
          <p:nvPr>
            <p:ph sz="quarter" idx="10" hasCustomPrompt="1"/>
          </p:nvPr>
        </p:nvSpPr>
        <p:spPr>
          <a:xfrm>
            <a:off x="360362" y="5510127"/>
            <a:ext cx="7289872" cy="438820"/>
          </a:xfrm>
        </p:spPr>
        <p:txBody>
          <a:bodyPr/>
          <a:lstStyle>
            <a:lvl1pPr>
              <a:lnSpc>
                <a:spcPct val="100000"/>
              </a:lnSpc>
              <a:spcBef>
                <a:spcPts val="0"/>
              </a:spcBef>
              <a:spcAft>
                <a:spcPts val="0"/>
              </a:spcAft>
              <a:buNone/>
              <a:defRPr sz="1600" spc="0" baseline="0">
                <a:solidFill>
                  <a:srgbClr val="D9E0E2"/>
                </a:solidFill>
              </a:defRPr>
            </a:lvl1pPr>
          </a:lstStyle>
          <a:p>
            <a:pPr lvl="0"/>
            <a:r>
              <a:rPr lang="en-US" dirty="0" smtClean="0"/>
              <a:t>Name of presenter, title and email</a:t>
            </a:r>
          </a:p>
        </p:txBody>
      </p:sp>
      <p:pic>
        <p:nvPicPr>
          <p:cNvPr id="56" name="Picture 5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2563" y="876078"/>
            <a:ext cx="4793376" cy="1109085"/>
          </a:xfrm>
          <a:prstGeom prst="rect">
            <a:avLst/>
          </a:prstGeom>
        </p:spPr>
      </p:pic>
    </p:spTree>
    <p:extLst>
      <p:ext uri="{BB962C8B-B14F-4D97-AF65-F5344CB8AC3E}">
        <p14:creationId xmlns:p14="http://schemas.microsoft.com/office/powerpoint/2010/main" val="68316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1599480"/>
            <a:ext cx="5564156"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53636" y="1599480"/>
            <a:ext cx="5576268"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Tree>
    <p:extLst>
      <p:ext uri="{BB962C8B-B14F-4D97-AF65-F5344CB8AC3E}">
        <p14:creationId xmlns:p14="http://schemas.microsoft.com/office/powerpoint/2010/main" val="154767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0" y="1599480"/>
            <a:ext cx="5705025"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38881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1599480"/>
            <a:ext cx="3749040" cy="4622865"/>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35127" y="1599480"/>
            <a:ext cx="3728166"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90178" y="1599480"/>
            <a:ext cx="3749040"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84263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878" y="1599480"/>
            <a:ext cx="374372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29099" y="1599480"/>
            <a:ext cx="373075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109614" y="1599480"/>
            <a:ext cx="3736459"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441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2480258"/>
            <a:ext cx="375598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01062" y="2480258"/>
            <a:ext cx="3735930"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81106" y="2480258"/>
            <a:ext cx="376614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4"/>
          <p:cNvSpPr>
            <a:spLocks noGrp="1"/>
          </p:cNvSpPr>
          <p:nvPr>
            <p:ph type="body" sz="quarter" idx="25"/>
          </p:nvPr>
        </p:nvSpPr>
        <p:spPr>
          <a:xfrm>
            <a:off x="338328" y="1600201"/>
            <a:ext cx="375926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4220789" y="1600201"/>
            <a:ext cx="37318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8104050" y="1600201"/>
            <a:ext cx="3749811"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8080049" y="5660496"/>
            <a:ext cx="3770416" cy="225703"/>
          </a:xfrm>
        </p:spPr>
        <p:txBody>
          <a:bodyPr wrap="square" lIns="9144" rIns="9144">
            <a:spAutoFit/>
          </a:bodyPr>
          <a:lstStyle>
            <a:lvl1pPr marL="0" indent="0">
              <a:buClr>
                <a:schemeClr val="bg2"/>
              </a:buClr>
              <a:buSzPct val="80000"/>
              <a:buFont typeface="Wingdings" panose="05000000000000000000" pitchFamily="2" charset="2"/>
              <a:buNone/>
              <a:defRPr lang="en-US" sz="1600" kern="1200" spc="-30" baseline="0" dirty="0">
                <a:solidFill>
                  <a:srgbClr val="0079A8"/>
                </a:solidFill>
                <a:latin typeface="Salesforce Sans"/>
                <a:ea typeface="+mn-ea"/>
                <a:cs typeface="+mn-cs"/>
              </a:defRPr>
            </a:lvl1pPr>
          </a:lstStyle>
          <a:p>
            <a:pPr marL="0" lv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None/>
            </a:pPr>
            <a:r>
              <a:rPr lang="en-US" smtClean="0"/>
              <a:t>Click to edit Master text styles</a:t>
            </a:r>
          </a:p>
        </p:txBody>
      </p:sp>
      <p:sp>
        <p:nvSpPr>
          <p:cNvPr id="30" name="Text Placeholder 29"/>
          <p:cNvSpPr>
            <a:spLocks noGrp="1"/>
          </p:cNvSpPr>
          <p:nvPr>
            <p:ph type="body" sz="quarter" idx="32"/>
          </p:nvPr>
        </p:nvSpPr>
        <p:spPr>
          <a:xfrm>
            <a:off x="338328"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4221870" y="5660496"/>
            <a:ext cx="3730752" cy="225703"/>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25" name="Title 24"/>
          <p:cNvSpPr>
            <a:spLocks noGrp="1"/>
          </p:cNvSpPr>
          <p:nvPr>
            <p:ph type="title"/>
          </p:nvPr>
        </p:nvSpPr>
        <p:spPr/>
        <p:txBody>
          <a:bodyPr/>
          <a:lstStyle/>
          <a:p>
            <a:r>
              <a:rPr lang="en-US" smtClean="0"/>
              <a:t>Click to edit Master title style</a:t>
            </a:r>
            <a:endParaRPr lang="en-US"/>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77863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336549" y="1597025"/>
            <a:ext cx="3752871" cy="3980821"/>
          </a:xfrm>
        </p:spPr>
        <p:txBody>
          <a:bodyPr/>
          <a:lstStyle/>
          <a:p>
            <a:r>
              <a:rPr lang="en-US" smtClean="0"/>
              <a:t>Drag picture to placeholder or click icon to add</a:t>
            </a:r>
            <a:endParaRPr lang="en-US" dirty="0"/>
          </a:p>
        </p:txBody>
      </p:sp>
      <p:sp>
        <p:nvSpPr>
          <p:cNvPr id="63" name="Picture Placeholder 61"/>
          <p:cNvSpPr>
            <a:spLocks noGrp="1"/>
          </p:cNvSpPr>
          <p:nvPr>
            <p:ph type="pic" sz="quarter" idx="18"/>
          </p:nvPr>
        </p:nvSpPr>
        <p:spPr>
          <a:xfrm>
            <a:off x="4229382" y="1597025"/>
            <a:ext cx="3725862" cy="3980821"/>
          </a:xfrm>
        </p:spPr>
        <p:txBody>
          <a:bodyPr/>
          <a:lstStyle/>
          <a:p>
            <a:r>
              <a:rPr lang="en-US" smtClean="0"/>
              <a:t>Drag picture to placeholder or click icon to add</a:t>
            </a:r>
            <a:endParaRPr lang="en-US"/>
          </a:p>
        </p:txBody>
      </p:sp>
      <p:sp>
        <p:nvSpPr>
          <p:cNvPr id="64" name="Picture Placeholder 61"/>
          <p:cNvSpPr>
            <a:spLocks noGrp="1"/>
          </p:cNvSpPr>
          <p:nvPr>
            <p:ph type="pic" sz="quarter" idx="19"/>
          </p:nvPr>
        </p:nvSpPr>
        <p:spPr>
          <a:xfrm>
            <a:off x="8101820" y="1597025"/>
            <a:ext cx="3746255" cy="3980821"/>
          </a:xfrm>
        </p:spPr>
        <p:txBody>
          <a:bodyPr/>
          <a:lstStyle/>
          <a:p>
            <a:r>
              <a:rPr lang="en-US" smtClean="0"/>
              <a:t>Drag picture to placeholder or click icon to add</a:t>
            </a:r>
            <a:endParaRPr lang="en-US" dirty="0"/>
          </a:p>
        </p:txBody>
      </p:sp>
      <p:cxnSp>
        <p:nvCxnSpPr>
          <p:cNvPr id="65" name="Straight Connector 64"/>
          <p:cNvCxnSpPr/>
          <p:nvPr userDrawn="1"/>
        </p:nvCxnSpPr>
        <p:spPr>
          <a:xfrm>
            <a:off x="333565"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337217" y="5786195"/>
            <a:ext cx="3749040" cy="502850"/>
          </a:xfrm>
        </p:spPr>
        <p:txBody>
          <a:bodyPr/>
          <a:lstStyle>
            <a:lvl1pPr>
              <a:buNone/>
              <a:defRPr sz="1400" spc="0"/>
            </a:lvl1pPr>
          </a:lstStyle>
          <a:p>
            <a:pPr lvl="0"/>
            <a:r>
              <a:rPr lang="en-US" smtClean="0"/>
              <a:t>Click to edit Master text styles</a:t>
            </a:r>
          </a:p>
        </p:txBody>
      </p:sp>
      <p:cxnSp>
        <p:nvCxnSpPr>
          <p:cNvPr id="67" name="Straight Connector 66"/>
          <p:cNvCxnSpPr/>
          <p:nvPr userDrawn="1"/>
        </p:nvCxnSpPr>
        <p:spPr>
          <a:xfrm>
            <a:off x="4229382" y="5702300"/>
            <a:ext cx="3732576"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4218268" y="5786195"/>
            <a:ext cx="3749040" cy="502850"/>
          </a:xfrm>
        </p:spPr>
        <p:txBody>
          <a:bodyPr/>
          <a:lstStyle>
            <a:lvl1pPr>
              <a:buNone/>
              <a:defRPr sz="1400" spc="0"/>
            </a:lvl1pPr>
          </a:lstStyle>
          <a:p>
            <a:pPr lvl="0"/>
            <a:r>
              <a:rPr lang="en-US" smtClean="0"/>
              <a:t>Click to edit Master text styles</a:t>
            </a:r>
          </a:p>
        </p:txBody>
      </p:sp>
      <p:cxnSp>
        <p:nvCxnSpPr>
          <p:cNvPr id="69" name="Straight Connector 68"/>
          <p:cNvCxnSpPr/>
          <p:nvPr userDrawn="1"/>
        </p:nvCxnSpPr>
        <p:spPr>
          <a:xfrm>
            <a:off x="8101820" y="5702300"/>
            <a:ext cx="374904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8112687" y="5786195"/>
            <a:ext cx="3749040" cy="502850"/>
          </a:xfrm>
        </p:spPr>
        <p:txBody>
          <a:bodyPr/>
          <a:lstStyle>
            <a:lvl1pPr>
              <a:buNone/>
              <a:defRPr sz="1400" spc="0"/>
            </a:lvl1pPr>
          </a:lstStyle>
          <a:p>
            <a:pPr lvl="0"/>
            <a:r>
              <a:rPr lang="en-US" smtClean="0"/>
              <a:t>Click to edit Master text styles</a:t>
            </a:r>
          </a:p>
        </p:txBody>
      </p:sp>
      <p:sp>
        <p:nvSpPr>
          <p:cNvPr id="27"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Title 2"/>
          <p:cNvSpPr>
            <a:spLocks noGrp="1"/>
          </p:cNvSpPr>
          <p:nvPr>
            <p:ph type="title"/>
          </p:nvPr>
        </p:nvSpPr>
        <p:spPr/>
        <p:txBody>
          <a:bodyPr/>
          <a:lstStyle>
            <a:lvl1pPr>
              <a:defRPr spc="0"/>
            </a:lvl1pPr>
          </a:lstStyle>
          <a:p>
            <a:r>
              <a:rPr lang="en-US" smtClean="0"/>
              <a:t>Click to edit Master title style</a:t>
            </a:r>
            <a:endParaRPr lang="en-US"/>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189631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4-column">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6" name="Content Placeholder 5"/>
          <p:cNvSpPr>
            <a:spLocks noGrp="1"/>
          </p:cNvSpPr>
          <p:nvPr>
            <p:ph sz="quarter" idx="10"/>
          </p:nvPr>
        </p:nvSpPr>
        <p:spPr>
          <a:xfrm>
            <a:off x="338328"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1"/>
          </p:nvPr>
        </p:nvSpPr>
        <p:spPr>
          <a:xfrm>
            <a:off x="3272035"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2"/>
          </p:nvPr>
        </p:nvSpPr>
        <p:spPr>
          <a:xfrm>
            <a:off x="6205742"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9139449"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55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4-column multi">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38328"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8"/>
          <p:cNvSpPr>
            <a:spLocks noGrp="1"/>
          </p:cNvSpPr>
          <p:nvPr>
            <p:ph sz="quarter" idx="11"/>
          </p:nvPr>
        </p:nvSpPr>
        <p:spPr>
          <a:xfrm>
            <a:off x="3272035"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12"/>
          </p:nvPr>
        </p:nvSpPr>
        <p:spPr>
          <a:xfrm>
            <a:off x="6205742"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12"/>
          <p:cNvSpPr>
            <a:spLocks noGrp="1"/>
          </p:cNvSpPr>
          <p:nvPr>
            <p:ph sz="quarter" idx="13"/>
          </p:nvPr>
        </p:nvSpPr>
        <p:spPr>
          <a:xfrm>
            <a:off x="9139449" y="3526970"/>
            <a:ext cx="2715768"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2" name="Picture Placeholder 4"/>
          <p:cNvSpPr>
            <a:spLocks noGrp="1"/>
          </p:cNvSpPr>
          <p:nvPr>
            <p:ph type="pic" sz="quarter" idx="24"/>
          </p:nvPr>
        </p:nvSpPr>
        <p:spPr>
          <a:xfrm>
            <a:off x="344424" y="1703212"/>
            <a:ext cx="2703576"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66831" y="1703212"/>
            <a:ext cx="272318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4" name="Picture Placeholder 4"/>
          <p:cNvSpPr>
            <a:spLocks noGrp="1"/>
          </p:cNvSpPr>
          <p:nvPr>
            <p:ph type="pic" sz="quarter" idx="26"/>
          </p:nvPr>
        </p:nvSpPr>
        <p:spPr>
          <a:xfrm>
            <a:off x="6205415" y="1703212"/>
            <a:ext cx="270566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26479" y="1703212"/>
            <a:ext cx="2724209"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95307"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36140" y="345948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26538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6" name="Content Placeholder 5"/>
          <p:cNvSpPr>
            <a:spLocks noGrp="1"/>
          </p:cNvSpPr>
          <p:nvPr>
            <p:ph sz="quarter" idx="10"/>
          </p:nvPr>
        </p:nvSpPr>
        <p:spPr>
          <a:xfrm>
            <a:off x="338328"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1"/>
          </p:nvPr>
        </p:nvSpPr>
        <p:spPr>
          <a:xfrm>
            <a:off x="3272035"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2"/>
          </p:nvPr>
        </p:nvSpPr>
        <p:spPr>
          <a:xfrm>
            <a:off x="6205742"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9139449" y="1599480"/>
            <a:ext cx="2715768"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88863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4-column photos">
    <p:spTree>
      <p:nvGrpSpPr>
        <p:cNvPr id="1" name=""/>
        <p:cNvGrpSpPr/>
        <p:nvPr/>
      </p:nvGrpSpPr>
      <p:grpSpPr>
        <a:xfrm>
          <a:off x="0" y="0"/>
          <a:ext cx="0" cy="0"/>
          <a:chOff x="0" y="0"/>
          <a:chExt cx="0" cy="0"/>
        </a:xfrm>
      </p:grpSpPr>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22" name="Picture Placeholder 4"/>
          <p:cNvSpPr>
            <a:spLocks noGrp="1"/>
          </p:cNvSpPr>
          <p:nvPr>
            <p:ph type="pic" sz="quarter" idx="24"/>
          </p:nvPr>
        </p:nvSpPr>
        <p:spPr>
          <a:xfrm>
            <a:off x="332623"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57205"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24" name="Picture Placeholder 4"/>
          <p:cNvSpPr>
            <a:spLocks noGrp="1"/>
          </p:cNvSpPr>
          <p:nvPr>
            <p:ph type="pic" sz="quarter" idx="26"/>
          </p:nvPr>
        </p:nvSpPr>
        <p:spPr>
          <a:xfrm>
            <a:off x="6181787"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06369" y="1703211"/>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userDrawn="1"/>
        </p:nvCxnSpPr>
        <p:spPr>
          <a:xfrm>
            <a:off x="33832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264407"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187492"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9113258" y="5702300"/>
            <a:ext cx="2715768"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333375" y="5786195"/>
            <a:ext cx="2720975" cy="502850"/>
          </a:xfrm>
        </p:spPr>
        <p:txBody>
          <a:bodyPr/>
          <a:lstStyle>
            <a:lvl1pPr>
              <a:buNone/>
              <a:defRPr sz="1400"/>
            </a:lvl1pPr>
          </a:lstStyle>
          <a:p>
            <a:pPr lvl="0"/>
            <a:r>
              <a:rPr lang="en-US" smtClean="0"/>
              <a:t>Click to edit Master text styles</a:t>
            </a:r>
          </a:p>
        </p:txBody>
      </p:sp>
      <p:sp>
        <p:nvSpPr>
          <p:cNvPr id="77" name="Text Placeholder 3"/>
          <p:cNvSpPr>
            <a:spLocks noGrp="1"/>
          </p:cNvSpPr>
          <p:nvPr>
            <p:ph type="body" sz="quarter" idx="29"/>
          </p:nvPr>
        </p:nvSpPr>
        <p:spPr>
          <a:xfrm>
            <a:off x="3264408" y="5786195"/>
            <a:ext cx="2720975" cy="502850"/>
          </a:xfrm>
        </p:spPr>
        <p:txBody>
          <a:bodyPr/>
          <a:lstStyle>
            <a:lvl1pPr>
              <a:buNone/>
              <a:defRPr sz="1400"/>
            </a:lvl1pPr>
          </a:lstStyle>
          <a:p>
            <a:pPr lvl="0"/>
            <a:r>
              <a:rPr lang="en-US" smtClean="0"/>
              <a:t>Click to edit Master text styles</a:t>
            </a:r>
          </a:p>
        </p:txBody>
      </p:sp>
      <p:sp>
        <p:nvSpPr>
          <p:cNvPr id="78" name="Text Placeholder 3"/>
          <p:cNvSpPr>
            <a:spLocks noGrp="1"/>
          </p:cNvSpPr>
          <p:nvPr>
            <p:ph type="body" sz="quarter" idx="30"/>
          </p:nvPr>
        </p:nvSpPr>
        <p:spPr>
          <a:xfrm>
            <a:off x="6190488" y="5786195"/>
            <a:ext cx="2720975" cy="502850"/>
          </a:xfrm>
        </p:spPr>
        <p:txBody>
          <a:bodyPr/>
          <a:lstStyle>
            <a:lvl1pPr>
              <a:buNone/>
              <a:defRPr sz="1400"/>
            </a:lvl1pPr>
          </a:lstStyle>
          <a:p>
            <a:pPr lvl="0"/>
            <a:r>
              <a:rPr lang="en-US" smtClean="0"/>
              <a:t>Click to edit Master text styles</a:t>
            </a:r>
          </a:p>
        </p:txBody>
      </p:sp>
      <p:sp>
        <p:nvSpPr>
          <p:cNvPr id="79" name="Text Placeholder 3"/>
          <p:cNvSpPr>
            <a:spLocks noGrp="1"/>
          </p:cNvSpPr>
          <p:nvPr>
            <p:ph type="body" sz="quarter" idx="31"/>
          </p:nvPr>
        </p:nvSpPr>
        <p:spPr>
          <a:xfrm>
            <a:off x="9113258" y="5786195"/>
            <a:ext cx="2720975" cy="502850"/>
          </a:xfrm>
        </p:spPr>
        <p:txBody>
          <a:bodyPr/>
          <a:lstStyle>
            <a:lvl1pPr>
              <a:buNone/>
              <a:defRPr sz="1400"/>
            </a:lvl1pPr>
          </a:lstStyle>
          <a:p>
            <a:pPr lvl="0"/>
            <a:r>
              <a:rPr lang="en-US" smtClean="0"/>
              <a:t>Click to edit Master text styles</a:t>
            </a:r>
          </a:p>
        </p:txBody>
      </p:sp>
      <p:sp>
        <p:nvSpPr>
          <p:cNvPr id="39"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208967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2_Split_4-column">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33832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4" name="Text Placeholder 6"/>
          <p:cNvSpPr>
            <a:spLocks noGrp="1"/>
          </p:cNvSpPr>
          <p:nvPr>
            <p:ph type="body" sz="quarter" idx="30" hasCustomPrompt="1"/>
          </p:nvPr>
        </p:nvSpPr>
        <p:spPr>
          <a:xfrm>
            <a:off x="914241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5" name="Text Placeholder 6"/>
          <p:cNvSpPr>
            <a:spLocks noGrp="1"/>
          </p:cNvSpPr>
          <p:nvPr>
            <p:ph type="body" sz="quarter" idx="31" hasCustomPrompt="1"/>
          </p:nvPr>
        </p:nvSpPr>
        <p:spPr>
          <a:xfrm>
            <a:off x="6207718"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6" name="Text Placeholder 6"/>
          <p:cNvSpPr>
            <a:spLocks noGrp="1"/>
          </p:cNvSpPr>
          <p:nvPr>
            <p:ph type="body" sz="quarter" idx="32" hasCustomPrompt="1"/>
          </p:nvPr>
        </p:nvSpPr>
        <p:spPr>
          <a:xfrm>
            <a:off x="3273023"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50" name="Rectangle 1"/>
          <p:cNvSpPr/>
          <p:nvPr userDrawn="1"/>
        </p:nvSpPr>
        <p:spPr>
          <a:xfrm>
            <a:off x="-1"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338328"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56" name="Text Placeholder 17"/>
          <p:cNvSpPr>
            <a:spLocks noGrp="1"/>
          </p:cNvSpPr>
          <p:nvPr>
            <p:ph type="body" sz="quarter" idx="18"/>
          </p:nvPr>
        </p:nvSpPr>
        <p:spPr>
          <a:xfrm>
            <a:off x="3270537" y="3969097"/>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7" name="Text Placeholder 17"/>
          <p:cNvSpPr>
            <a:spLocks noGrp="1"/>
          </p:cNvSpPr>
          <p:nvPr>
            <p:ph type="body" sz="quarter" idx="19"/>
          </p:nvPr>
        </p:nvSpPr>
        <p:spPr>
          <a:xfrm>
            <a:off x="6202746" y="3968750"/>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17"/>
          <p:cNvSpPr>
            <a:spLocks noGrp="1"/>
          </p:cNvSpPr>
          <p:nvPr>
            <p:ph type="body" sz="quarter" idx="20"/>
          </p:nvPr>
        </p:nvSpPr>
        <p:spPr>
          <a:xfrm>
            <a:off x="9134956" y="3974592"/>
            <a:ext cx="2715768"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17"/>
          <p:cNvSpPr>
            <a:spLocks noGrp="1"/>
          </p:cNvSpPr>
          <p:nvPr>
            <p:ph type="body" sz="quarter" idx="21"/>
          </p:nvPr>
        </p:nvSpPr>
        <p:spPr>
          <a:xfrm>
            <a:off x="3270537"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0" name="Text Placeholder 17"/>
          <p:cNvSpPr>
            <a:spLocks noGrp="1"/>
          </p:cNvSpPr>
          <p:nvPr>
            <p:ph type="body" sz="quarter" idx="22"/>
          </p:nvPr>
        </p:nvSpPr>
        <p:spPr>
          <a:xfrm>
            <a:off x="620274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1" name="Text Placeholder 17"/>
          <p:cNvSpPr>
            <a:spLocks noGrp="1"/>
          </p:cNvSpPr>
          <p:nvPr>
            <p:ph type="body" sz="quarter" idx="23"/>
          </p:nvPr>
        </p:nvSpPr>
        <p:spPr>
          <a:xfrm>
            <a:off x="9134956" y="1098341"/>
            <a:ext cx="2715768"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2" name="Picture Placeholder 4"/>
          <p:cNvSpPr>
            <a:spLocks noGrp="1"/>
          </p:cNvSpPr>
          <p:nvPr>
            <p:ph type="pic" sz="quarter" idx="24"/>
          </p:nvPr>
        </p:nvSpPr>
        <p:spPr>
          <a:xfrm>
            <a:off x="338328"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63" name="Picture Placeholder 4"/>
          <p:cNvSpPr>
            <a:spLocks noGrp="1"/>
          </p:cNvSpPr>
          <p:nvPr>
            <p:ph type="pic" sz="quarter" idx="25"/>
          </p:nvPr>
        </p:nvSpPr>
        <p:spPr>
          <a:xfrm>
            <a:off x="3270537"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4" name="Picture Placeholder 4"/>
          <p:cNvSpPr>
            <a:spLocks noGrp="1"/>
          </p:cNvSpPr>
          <p:nvPr>
            <p:ph type="pic" sz="quarter" idx="26"/>
          </p:nvPr>
        </p:nvSpPr>
        <p:spPr>
          <a:xfrm>
            <a:off x="620274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5" name="Picture Placeholder 4"/>
          <p:cNvSpPr>
            <a:spLocks noGrp="1"/>
          </p:cNvSpPr>
          <p:nvPr>
            <p:ph type="pic" sz="quarter" idx="27"/>
          </p:nvPr>
        </p:nvSpPr>
        <p:spPr>
          <a:xfrm>
            <a:off x="9134956" y="1962364"/>
            <a:ext cx="2715768"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4" name="Text Placeholder 3"/>
          <p:cNvSpPr>
            <a:spLocks noGrp="1"/>
          </p:cNvSpPr>
          <p:nvPr>
            <p:ph type="body" sz="quarter" idx="28"/>
          </p:nvPr>
        </p:nvSpPr>
        <p:spPr>
          <a:xfrm>
            <a:off x="338328" y="3968750"/>
            <a:ext cx="2715768" cy="2221992"/>
          </a:xfrm>
        </p:spPr>
        <p:txBody>
          <a:bodyPr lIns="9144"/>
          <a:lstStyle>
            <a:lvl1pPr>
              <a:defRPr sz="1800" spc="0"/>
            </a:lvl1pPr>
            <a:lvl2pPr>
              <a:defRPr sz="1600" spc="0"/>
            </a:lvl2pPr>
            <a:lvl3pPr marL="228600" indent="-6350">
              <a:buNone/>
              <a:defRPr sz="1400" spc="0" baseline="0">
                <a:solidFill>
                  <a:srgbClr val="0079A8"/>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smtClean="0"/>
              <a:t>Click to edit Master text styles</a:t>
            </a:r>
          </a:p>
          <a:p>
            <a:pPr lvl="1"/>
            <a:r>
              <a:rPr lang="en-US" smtClean="0"/>
              <a:t>Second level</a:t>
            </a:r>
          </a:p>
          <a:p>
            <a:pPr lvl="2"/>
            <a:r>
              <a:rPr lang="en-US" smtClean="0"/>
              <a:t>Third level</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lvl1pPr>
              <a:defRPr spc="0">
                <a:solidFill>
                  <a:schemeClr val="bg1"/>
                </a:solidFill>
              </a:defRPr>
            </a:lvl1pPr>
          </a:lstStyle>
          <a:p>
            <a:r>
              <a:rPr lang="en-US" smtClean="0"/>
              <a:t>Click to edit Master title style</a:t>
            </a:r>
            <a:endParaRPr lang="en-US"/>
          </a:p>
        </p:txBody>
      </p:sp>
      <p:sp>
        <p:nvSpPr>
          <p:cNvPr id="71" name="Rectangle 70"/>
          <p:cNvSpPr/>
          <p:nvPr userDrawn="1"/>
        </p:nvSpPr>
        <p:spPr>
          <a:xfrm flipH="1">
            <a:off x="-6415" y="5835650"/>
            <a:ext cx="12195240" cy="1022350"/>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5" name="Footer Placeholder 4"/>
          <p:cNvSpPr>
            <a:spLocks noGrp="1"/>
          </p:cNvSpPr>
          <p:nvPr>
            <p:ph type="ftr" sz="quarter" idx="33"/>
          </p:nvPr>
        </p:nvSpPr>
        <p:spPr/>
        <p:txBody>
          <a:bodyPr/>
          <a:lstStyle/>
          <a:p>
            <a:endParaRPr lang="en-US"/>
          </a:p>
        </p:txBody>
      </p:sp>
      <p:pic>
        <p:nvPicPr>
          <p:cNvPr id="37" name="Picture 36"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124456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2_Customer_Hero_A">
    <p:bg>
      <p:bgPr>
        <a:solidFill>
          <a:schemeClr val="tx2"/>
        </a:solidFill>
        <a:effectLst/>
      </p:bgPr>
    </p:bg>
    <p:spTree>
      <p:nvGrpSpPr>
        <p:cNvPr id="1" name=""/>
        <p:cNvGrpSpPr/>
        <p:nvPr/>
      </p:nvGrpSpPr>
      <p:grpSpPr>
        <a:xfrm>
          <a:off x="0" y="0"/>
          <a:ext cx="0" cy="0"/>
          <a:chOff x="0" y="0"/>
          <a:chExt cx="0" cy="0"/>
        </a:xfrm>
      </p:grpSpPr>
      <p:sp>
        <p:nvSpPr>
          <p:cNvPr id="27" name="Text Placeholder 3"/>
          <p:cNvSpPr>
            <a:spLocks noGrp="1"/>
          </p:cNvSpPr>
          <p:nvPr>
            <p:ph type="body" sz="quarter" idx="22" hasCustomPrompt="1"/>
          </p:nvPr>
        </p:nvSpPr>
        <p:spPr>
          <a:xfrm>
            <a:off x="-5034" y="-1"/>
            <a:ext cx="12027552" cy="3808413"/>
          </a:xfrm>
          <a:prstGeom prst="rect">
            <a:avLst/>
          </a:prstGeom>
          <a:gradFill flip="none" rotWithShape="1">
            <a:gsLst>
              <a:gs pos="0">
                <a:schemeClr val="bg1">
                  <a:alpha val="0"/>
                </a:schemeClr>
              </a:gs>
              <a:gs pos="47000">
                <a:srgbClr val="19325D"/>
              </a:gs>
              <a:gs pos="10000">
                <a:schemeClr val="bg1">
                  <a:alpha val="0"/>
                </a:schemeClr>
              </a:gs>
            </a:gsLst>
            <a:lin ang="11220000" scaled="0"/>
            <a:tileRect/>
          </a:gradFill>
          <a:ln>
            <a:noFill/>
          </a:ln>
        </p:spPr>
        <p:txBody>
          <a:bodyPr vert="horz" lIns="365760" tIns="0" rIns="5029200" bIns="1554480" rtlCol="0" anchor="b">
            <a:noAutofit/>
          </a:bodyPr>
          <a:lstStyle>
            <a:lvl1pPr>
              <a:defRPr lang="en-US" sz="3600" b="1" dirty="0">
                <a:solidFill>
                  <a:schemeClr val="bg1"/>
                </a:solidFill>
              </a:defRPr>
            </a:lvl1pPr>
          </a:lstStyle>
          <a:p>
            <a:pPr marL="228600" lvl="0" indent="-228600">
              <a:lnSpc>
                <a:spcPct val="100000"/>
              </a:lnSpc>
              <a:spcBef>
                <a:spcPts val="0"/>
              </a:spcBef>
              <a:buNone/>
            </a:pPr>
            <a:r>
              <a:rPr lang="en-US" dirty="0" smtClean="0"/>
              <a:t>“Quote and/or section header placed here (Send image to back of transparent gradient)</a:t>
            </a:r>
            <a:endParaRPr lang="en-US" dirty="0"/>
          </a:p>
        </p:txBody>
      </p:sp>
      <p:pic>
        <p:nvPicPr>
          <p:cNvPr id="21" name="Picture 4" descr="C:\Users\andrew\Desktop\dryfgudf.pn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0980" t="37217" r="16207" b="9538"/>
          <a:stretch/>
        </p:blipFill>
        <p:spPr bwMode="auto">
          <a:xfrm>
            <a:off x="0" y="3279228"/>
            <a:ext cx="12196507" cy="357877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tangle 13"/>
          <p:cNvSpPr/>
          <p:nvPr userDrawn="1"/>
        </p:nvSpPr>
        <p:spPr>
          <a:xfrm>
            <a:off x="-4186" y="3796867"/>
            <a:ext cx="12193011" cy="3061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alesforce Sans"/>
            </a:endParaRPr>
          </a:p>
        </p:txBody>
      </p:sp>
      <p:sp>
        <p:nvSpPr>
          <p:cNvPr id="24" name="Text Placeholder 28"/>
          <p:cNvSpPr>
            <a:spLocks noGrp="1"/>
          </p:cNvSpPr>
          <p:nvPr>
            <p:ph type="body" sz="quarter" idx="20"/>
          </p:nvPr>
        </p:nvSpPr>
        <p:spPr>
          <a:xfrm>
            <a:off x="348819" y="4719145"/>
            <a:ext cx="11468082" cy="1472738"/>
          </a:xfrm>
          <a:extLst/>
        </p:spPr>
        <p:txBody>
          <a:bodyPr vert="horz" lIns="0" tIns="0" rIns="0" bIns="0" rtlCol="0">
            <a:noAutofit/>
          </a:bodyPr>
          <a:lstStyle>
            <a:lvl1pPr marL="0" indent="0">
              <a:spcBef>
                <a:spcPts val="800"/>
              </a:spcBef>
              <a:buFont typeface="Arial" panose="020B0604020202020204" pitchFamily="34" charset="0"/>
              <a:buNone/>
              <a:defRPr lang="en-US" sz="2000" spc="-20" dirty="0" smtClean="0"/>
            </a:lvl1pPr>
            <a:lvl2pPr marL="230188" indent="-222250">
              <a:defRPr lang="en-US" sz="1800" spc="-20" dirty="0" smtClean="0"/>
            </a:lvl2pPr>
            <a:lvl3pPr>
              <a:defRPr lang="en-US" sz="1600" spc="-20" dirty="0" smtClean="0"/>
            </a:lvl3pPr>
            <a:lvl4pPr>
              <a:defRPr lang="en-US" sz="1400" spc="-20" dirty="0" smtClean="0"/>
            </a:lvl4pPr>
            <a:lvl5pPr>
              <a:defRPr lang="en-US" sz="14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itle 1"/>
          <p:cNvSpPr>
            <a:spLocks noGrp="1"/>
          </p:cNvSpPr>
          <p:nvPr>
            <p:ph type="title" hasCustomPrompt="1"/>
          </p:nvPr>
        </p:nvSpPr>
        <p:spPr>
          <a:xfrm>
            <a:off x="346389" y="3655260"/>
            <a:ext cx="11474823" cy="854253"/>
          </a:xfrm>
        </p:spPr>
        <p:txBody>
          <a:bodyPr lIns="0" tIns="0" rIns="0" bIns="0" anchor="b">
            <a:noAutofit/>
          </a:bodyPr>
          <a:lstStyle>
            <a:lvl1pPr algn="l">
              <a:lnSpc>
                <a:spcPct val="80000"/>
              </a:lnSpc>
              <a:defRPr sz="3200" b="0" spc="-20" baseline="0">
                <a:solidFill>
                  <a:schemeClr val="accent1"/>
                </a:solidFill>
              </a:defRPr>
            </a:lvl1pPr>
          </a:lstStyle>
          <a:p>
            <a:r>
              <a:rPr lang="en-US" dirty="0" smtClean="0"/>
              <a:t>Customer Hero slide</a:t>
            </a:r>
            <a:endParaRPr lang="en-US" dirty="0"/>
          </a:p>
        </p:txBody>
      </p:sp>
      <p:sp>
        <p:nvSpPr>
          <p:cNvPr id="3" name="Picture Placeholder 2"/>
          <p:cNvSpPr>
            <a:spLocks noGrp="1"/>
          </p:cNvSpPr>
          <p:nvPr>
            <p:ph type="pic" sz="quarter" idx="19" hasCustomPrompt="1"/>
          </p:nvPr>
        </p:nvSpPr>
        <p:spPr>
          <a:xfrm>
            <a:off x="348819" y="2803713"/>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Logo</a:t>
            </a:r>
            <a:endParaRPr lang="en-US" dirty="0"/>
          </a:p>
        </p:txBody>
      </p:sp>
      <p:sp>
        <p:nvSpPr>
          <p:cNvPr id="20" name="Text Placeholder 3"/>
          <p:cNvSpPr>
            <a:spLocks noGrp="1"/>
          </p:cNvSpPr>
          <p:nvPr>
            <p:ph type="body" sz="quarter" idx="18" hasCustomPrompt="1"/>
          </p:nvPr>
        </p:nvSpPr>
        <p:spPr>
          <a:xfrm>
            <a:off x="360364" y="2183061"/>
            <a:ext cx="7684819" cy="319274"/>
          </a:xfrm>
        </p:spPr>
        <p:txBody>
          <a:bodyPr lIns="274320" tIns="0" rIns="0" bIns="0" anchor="b">
            <a:noAutofit/>
          </a:bodyPr>
          <a:lstStyle>
            <a:lvl1pPr marL="0" indent="0">
              <a:buNone/>
              <a:defRPr sz="1400" b="0" baseline="0">
                <a:solidFill>
                  <a:schemeClr val="bg1"/>
                </a:solidFill>
              </a:defRPr>
            </a:lvl1pPr>
          </a:lstStyle>
          <a:p>
            <a:pPr lvl="0"/>
            <a:r>
              <a:rPr lang="en-US" dirty="0" smtClean="0"/>
              <a:t>Author/subtext here</a:t>
            </a:r>
            <a:endParaRPr lang="en-US" dirty="0"/>
          </a:p>
        </p:txBody>
      </p:sp>
      <p:sp>
        <p:nvSpPr>
          <p:cNvPr id="26" name="Footer Placeholder 1"/>
          <p:cNvSpPr>
            <a:spLocks noGrp="1"/>
          </p:cNvSpPr>
          <p:nvPr>
            <p:ph type="ftr" sz="quarter" idx="23"/>
          </p:nvPr>
        </p:nvSpPr>
        <p:spPr>
          <a:xfrm>
            <a:off x="333728" y="6270900"/>
            <a:ext cx="10736917" cy="428383"/>
          </a:xfrm>
        </p:spPr>
        <p:txBody>
          <a:bodyPr/>
          <a:lstStyle/>
          <a:p>
            <a:endParaRPr lang="en-US"/>
          </a:p>
        </p:txBody>
      </p:sp>
      <p:pic>
        <p:nvPicPr>
          <p:cNvPr id="29" name="Picture 28"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92543510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2_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7682" y="0"/>
            <a:ext cx="12204189" cy="3810000"/>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0" name="Title 1"/>
          <p:cNvSpPr>
            <a:spLocks noGrp="1"/>
          </p:cNvSpPr>
          <p:nvPr>
            <p:ph type="title" hasCustomPrompt="1"/>
          </p:nvPr>
        </p:nvSpPr>
        <p:spPr>
          <a:xfrm>
            <a:off x="338328" y="3655260"/>
            <a:ext cx="11517122" cy="854253"/>
          </a:xfrm>
        </p:spPr>
        <p:txBody>
          <a:bodyPr lIns="9144" tIns="0" rIns="0" bIns="0" anchor="b">
            <a:noAutofit/>
          </a:bodyPr>
          <a:lstStyle>
            <a:lvl1pPr algn="l">
              <a:lnSpc>
                <a:spcPct val="80000"/>
              </a:lnSpc>
              <a:defRPr sz="3200" b="0" spc="0" baseline="0">
                <a:solidFill>
                  <a:schemeClr val="accent1"/>
                </a:solidFill>
              </a:defRPr>
            </a:lvl1pPr>
          </a:lstStyle>
          <a:p>
            <a:r>
              <a:rPr lang="en-US" dirty="0" smtClean="0"/>
              <a:t>Customer Hero slide</a:t>
            </a:r>
            <a:endParaRPr lang="en-US" dirty="0"/>
          </a:p>
        </p:txBody>
      </p:sp>
      <p:sp>
        <p:nvSpPr>
          <p:cNvPr id="12" name="Text Placeholder 3"/>
          <p:cNvSpPr>
            <a:spLocks noGrp="1"/>
          </p:cNvSpPr>
          <p:nvPr>
            <p:ph type="body" sz="quarter" idx="16" hasCustomPrompt="1"/>
          </p:nvPr>
        </p:nvSpPr>
        <p:spPr>
          <a:xfrm>
            <a:off x="6124530" y="2261969"/>
            <a:ext cx="6071978" cy="1015663"/>
          </a:xfrm>
          <a:solidFill>
            <a:schemeClr val="accent1">
              <a:alpha val="86000"/>
            </a:schemeClr>
          </a:solidFill>
        </p:spPr>
        <p:txBody>
          <a:bodyPr wrap="square" lIns="182880" tIns="365760" rIns="365760" bIns="365760" anchor="b">
            <a:spAutoFit/>
          </a:bodyPr>
          <a:lstStyle>
            <a:lvl1pPr marL="111125" indent="-111125">
              <a:lnSpc>
                <a:spcPct val="100000"/>
              </a:lnSpc>
              <a:spcBef>
                <a:spcPts val="0"/>
              </a:spcBef>
              <a:buNone/>
              <a:defRPr sz="1800" b="1" spc="0" baseline="0">
                <a:solidFill>
                  <a:schemeClr val="bg1"/>
                </a:solidFill>
              </a:defRPr>
            </a:lvl1pPr>
          </a:lstStyle>
          <a:p>
            <a:pPr lvl="0"/>
            <a:r>
              <a:rPr lang="en-US" dirty="0" smtClean="0"/>
              <a:t>“Quote placed here (two line max)”</a:t>
            </a:r>
            <a:endParaRPr lang="en-US" dirty="0"/>
          </a:p>
        </p:txBody>
      </p:sp>
      <p:sp>
        <p:nvSpPr>
          <p:cNvPr id="20" name="Text Placeholder 3"/>
          <p:cNvSpPr>
            <a:spLocks noGrp="1"/>
          </p:cNvSpPr>
          <p:nvPr>
            <p:ph type="body" sz="quarter" idx="18" hasCustomPrompt="1"/>
          </p:nvPr>
        </p:nvSpPr>
        <p:spPr>
          <a:xfrm>
            <a:off x="6409137" y="2969089"/>
            <a:ext cx="5433838" cy="249231"/>
          </a:xfrm>
        </p:spPr>
        <p:txBody>
          <a:bodyPr lIns="9144" tIns="0" rIns="0" bIns="0" anchor="b">
            <a:noAutofit/>
          </a:bodyPr>
          <a:lstStyle>
            <a:lvl1pPr marL="0" indent="0">
              <a:buNone/>
              <a:defRPr sz="1400" b="0" spc="0" baseline="0">
                <a:solidFill>
                  <a:schemeClr val="bg1"/>
                </a:solidFill>
              </a:defRPr>
            </a:lvl1pPr>
          </a:lstStyle>
          <a:p>
            <a:pPr lvl="0"/>
            <a:r>
              <a:rPr lang="en-US" dirty="0" smtClean="0"/>
              <a:t>Author/subtext here</a:t>
            </a:r>
            <a:endParaRPr lang="en-US" dirty="0"/>
          </a:p>
        </p:txBody>
      </p:sp>
      <p:sp>
        <p:nvSpPr>
          <p:cNvPr id="75" name="Text Placeholder 28"/>
          <p:cNvSpPr>
            <a:spLocks noGrp="1"/>
          </p:cNvSpPr>
          <p:nvPr>
            <p:ph type="body" sz="quarter" idx="20"/>
          </p:nvPr>
        </p:nvSpPr>
        <p:spPr>
          <a:xfrm>
            <a:off x="338328" y="4719145"/>
            <a:ext cx="11599524" cy="1472738"/>
          </a:xfrm>
          <a:extLst/>
        </p:spPr>
        <p:txBody>
          <a:bodyPr vert="horz" lIns="9144" tIns="0" rIns="0" bIns="0" rtlCol="0">
            <a:noAutofit/>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89" name="Picture Placeholder 2"/>
          <p:cNvSpPr>
            <a:spLocks noGrp="1"/>
          </p:cNvSpPr>
          <p:nvPr>
            <p:ph type="pic" sz="quarter" idx="19" hasCustomPrompt="1"/>
          </p:nvPr>
        </p:nvSpPr>
        <p:spPr>
          <a:xfrm>
            <a:off x="336550" y="2796225"/>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7" name="Rectangle 26"/>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2" name="Footer Placeholder 1"/>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171118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2_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userDrawn="1"/>
        </p:nvSpPr>
        <p:spPr>
          <a:xfrm>
            <a:off x="0" y="6357"/>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Oval 22"/>
          <p:cNvSpPr/>
          <p:nvPr userDrawn="1"/>
        </p:nvSpPr>
        <p:spPr>
          <a:xfrm>
            <a:off x="7695372" y="6397128"/>
            <a:ext cx="1285963"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7"/>
          </p:nvPr>
        </p:nvSpPr>
        <p:spPr>
          <a:xfrm>
            <a:off x="333729" y="6270900"/>
            <a:ext cx="7750012" cy="428383"/>
          </a:xfrm>
        </p:spPr>
        <p:txBody>
          <a:bodyPr/>
          <a:lstStyle/>
          <a:p>
            <a:endParaRPr lang="en-US"/>
          </a:p>
        </p:txBody>
      </p:sp>
      <p:grpSp>
        <p:nvGrpSpPr>
          <p:cNvPr id="25" name="Group 24"/>
          <p:cNvGrpSpPr/>
          <p:nvPr userDrawn="1"/>
        </p:nvGrpSpPr>
        <p:grpSpPr>
          <a:xfrm>
            <a:off x="1" y="1151067"/>
            <a:ext cx="8115300"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83134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89615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3"/>
            <a:ext cx="350215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4206240" y="1601787"/>
            <a:ext cx="7649210"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Rectangle 21"/>
          <p:cNvSpPr/>
          <p:nvPr userDrawn="1"/>
        </p:nvSpPr>
        <p:spPr>
          <a:xfrm rot="10800000" flipH="1" flipV="1">
            <a:off x="3966951"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23" name="Straight Connector 22"/>
          <p:cNvCxnSpPr/>
          <p:nvPr userDrawn="1"/>
        </p:nvCxnSpPr>
        <p:spPr>
          <a:xfrm flipH="1">
            <a:off x="4030959"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32905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2_Basic_dark">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9" name="Picture 18"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bg1"/>
                </a:solidFill>
              </a:defRPr>
            </a:lvl1pPr>
          </a:lstStyle>
          <a:p>
            <a:pPr lvl="0"/>
            <a:r>
              <a:rPr lang="en-US" smtClean="0"/>
              <a:t>Click to edit Master text styles</a:t>
            </a:r>
          </a:p>
        </p:txBody>
      </p:sp>
      <p:grpSp>
        <p:nvGrpSpPr>
          <p:cNvPr id="31" name="Group 18"/>
          <p:cNvGrpSpPr>
            <a:grpSpLocks noChangeAspect="1"/>
          </p:cNvGrpSpPr>
          <p:nvPr userDrawn="1"/>
        </p:nvGrpSpPr>
        <p:grpSpPr bwMode="auto">
          <a:xfrm>
            <a:off x="11243268" y="6270900"/>
            <a:ext cx="611829" cy="428383"/>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47"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49634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2_Speaker_slide_A">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356616" y="526840"/>
            <a:ext cx="7379001"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356616" y="3354319"/>
            <a:ext cx="7379001" cy="1408043"/>
          </a:xfrm>
        </p:spPr>
        <p:txBody>
          <a:bodyPr lIns="0" tIns="0" rIns="0" bIns="0">
            <a:noAutofit/>
          </a:bodyPr>
          <a:lstStyle>
            <a:lvl1pPr marL="0" indent="0" algn="l">
              <a:buNone/>
              <a:defRPr sz="200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26" name="Straight Connector 25"/>
          <p:cNvCxnSpPr/>
          <p:nvPr userDrawn="1"/>
        </p:nvCxnSpPr>
        <p:spPr>
          <a:xfrm flipH="1">
            <a:off x="-26942" y="3281320"/>
            <a:ext cx="798031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Picture 27"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83925" y="2094773"/>
            <a:ext cx="2627758" cy="1839431"/>
          </a:xfrm>
          <a:prstGeom prst="rect">
            <a:avLst/>
          </a:prstGeom>
        </p:spPr>
      </p:pic>
    </p:spTree>
    <p:extLst>
      <p:ext uri="{BB962C8B-B14F-4D97-AF65-F5344CB8AC3E}">
        <p14:creationId xmlns:p14="http://schemas.microsoft.com/office/powerpoint/2010/main" val="200440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2_Speaker_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2314575" y="2095733"/>
            <a:ext cx="9551504" cy="2628900"/>
          </a:xfrm>
        </p:spPr>
        <p:txBody>
          <a:bodyPr lIns="91440" tIns="0" rIns="0" bIns="0" anchor="b">
            <a:noAutofit/>
          </a:bodyPr>
          <a:lstStyle>
            <a:lvl1pPr algn="l">
              <a:defRPr sz="5400" spc="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314575" y="4877032"/>
            <a:ext cx="9551504" cy="1408043"/>
          </a:xfrm>
        </p:spPr>
        <p:txBody>
          <a:bodyPr lIns="91440" tIns="0" rIns="0" bIns="0">
            <a:noAutofit/>
          </a:bodyPr>
          <a:lstStyle>
            <a:lvl1pPr marL="0" indent="0" algn="l">
              <a:buNone/>
              <a:defRPr sz="20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cxnSp>
        <p:nvCxnSpPr>
          <p:cNvPr id="3" name="Straight Connector 2"/>
          <p:cNvCxnSpPr/>
          <p:nvPr userDrawn="1"/>
        </p:nvCxnSpPr>
        <p:spPr>
          <a:xfrm>
            <a:off x="2162175" y="3984978"/>
            <a:ext cx="0" cy="287302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userDrawn="1"/>
        </p:nvSpPr>
        <p:spPr>
          <a:xfrm rot="10800000">
            <a:off x="2170753" y="3984978"/>
            <a:ext cx="64008"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Tree>
    <p:extLst>
      <p:ext uri="{BB962C8B-B14F-4D97-AF65-F5344CB8AC3E}">
        <p14:creationId xmlns:p14="http://schemas.microsoft.com/office/powerpoint/2010/main" val="44024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0" y="1599480"/>
            <a:ext cx="5705025"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861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2_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userDrawn="1"/>
        </p:nvSpPr>
        <p:spPr>
          <a:xfrm>
            <a:off x="6305655" y="3041036"/>
            <a:ext cx="2578560" cy="646331"/>
          </a:xfrm>
          <a:prstGeom prst="rect">
            <a:avLst/>
          </a:prstGeom>
          <a:noFill/>
        </p:spPr>
        <p:txBody>
          <a:bodyPr wrap="square" rtlCol="0">
            <a:spAutoFit/>
          </a:bodyPr>
          <a:lstStyle/>
          <a:p>
            <a:pPr>
              <a:spcBef>
                <a:spcPts val="300"/>
              </a:spcBef>
              <a:spcAft>
                <a:spcPts val="1000"/>
              </a:spcAft>
            </a:pPr>
            <a:r>
              <a:rPr lang="en-US" sz="3600" b="1" dirty="0" smtClean="0">
                <a:solidFill>
                  <a:schemeClr val="bg1"/>
                </a:solidFill>
                <a:latin typeface="Salesforce Sans"/>
              </a:rPr>
              <a:t>Thank you</a:t>
            </a:r>
          </a:p>
        </p:txBody>
      </p:sp>
      <p:pic>
        <p:nvPicPr>
          <p:cNvPr id="41" name="Picture 40" descr="Salesforce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67488" y="2592568"/>
            <a:ext cx="2528523" cy="1769966"/>
          </a:xfrm>
          <a:prstGeom prst="rect">
            <a:avLst/>
          </a:prstGeom>
        </p:spPr>
      </p:pic>
    </p:spTree>
    <p:extLst>
      <p:ext uri="{BB962C8B-B14F-4D97-AF65-F5344CB8AC3E}">
        <p14:creationId xmlns:p14="http://schemas.microsoft.com/office/powerpoint/2010/main" val="107209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Drawing Guide Layout Slide">
    <p:spTree>
      <p:nvGrpSpPr>
        <p:cNvPr id="1" name=""/>
        <p:cNvGrpSpPr/>
        <p:nvPr/>
      </p:nvGrpSpPr>
      <p:grpSpPr>
        <a:xfrm>
          <a:off x="0" y="0"/>
          <a:ext cx="0" cy="0"/>
          <a:chOff x="0" y="0"/>
          <a:chExt cx="0" cy="0"/>
        </a:xfrm>
      </p:grpSpPr>
      <p:sp>
        <p:nvSpPr>
          <p:cNvPr id="20" name="Text Placeholder 11"/>
          <p:cNvSpPr>
            <a:spLocks noGrp="1"/>
          </p:cNvSpPr>
          <p:nvPr>
            <p:ph type="body" sz="quarter" idx="18" hasCustomPrompt="1"/>
          </p:nvPr>
        </p:nvSpPr>
        <p:spPr>
          <a:xfrm>
            <a:off x="338328" y="1021080"/>
            <a:ext cx="11663172" cy="338554"/>
          </a:xfrm>
          <a:noFill/>
          <a:ln>
            <a:noFill/>
          </a:ln>
        </p:spPr>
        <p:txBody>
          <a:bodyPr/>
          <a:lstStyle>
            <a:lvl1pPr>
              <a:defRPr spc="0" baseline="0"/>
            </a:lvl1pPr>
          </a:lstStyle>
          <a:p>
            <a:r>
              <a:rPr lang="en-US" dirty="0"/>
              <a:t>Use </a:t>
            </a:r>
            <a:r>
              <a:rPr lang="en-US" dirty="0" smtClean="0"/>
              <a:t>this layout for realigning basic </a:t>
            </a:r>
            <a:r>
              <a:rPr lang="en-US" dirty="0"/>
              <a:t>drawing guides </a:t>
            </a:r>
            <a:r>
              <a:rPr lang="en-US" dirty="0" smtClean="0"/>
              <a:t>or reference them as needed</a:t>
            </a:r>
            <a:endParaRPr lang="en-US" dirty="0"/>
          </a:p>
        </p:txBody>
      </p:sp>
      <p:sp>
        <p:nvSpPr>
          <p:cNvPr id="19" name="Title 8"/>
          <p:cNvSpPr txBox="1">
            <a:spLocks/>
          </p:cNvSpPr>
          <p:nvPr userDrawn="1"/>
        </p:nvSpPr>
        <p:spPr>
          <a:xfrm>
            <a:off x="338327" y="90720"/>
            <a:ext cx="11515535" cy="908043"/>
          </a:xfrm>
          <a:prstGeom prst="rect">
            <a:avLst/>
          </a:prstGeom>
          <a:effectLst/>
        </p:spPr>
        <p:txBody>
          <a:bodyPr vert="horz" lIns="0" tIns="0" rIns="0" bIns="0" rtlCol="0" anchor="b">
            <a:noAutofit/>
          </a:bodyPr>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r>
              <a:rPr lang="en-US" spc="0" dirty="0" smtClean="0">
                <a:latin typeface="Salesforce Sans"/>
              </a:rPr>
              <a:t>Standard Drawing Guide Placement Layout Slide (Margins)</a:t>
            </a:r>
            <a:endParaRPr lang="en-US" spc="0" dirty="0">
              <a:latin typeface="Salesforce Sans"/>
            </a:endParaRPr>
          </a:p>
        </p:txBody>
      </p:sp>
      <p:cxnSp>
        <p:nvCxnSpPr>
          <p:cNvPr id="6" name="Straight Connector 5"/>
          <p:cNvCxnSpPr/>
          <p:nvPr userDrawn="1"/>
        </p:nvCxnSpPr>
        <p:spPr>
          <a:xfrm>
            <a:off x="336550"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847254" y="-1587"/>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167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2" y="-4465621"/>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478446"/>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2112524"/>
            <a:ext cx="5365506"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Salesforce Sans"/>
                <a:cs typeface="Salesforce Sans"/>
              </a:rPr>
              <a:t>Realigning Guides</a:t>
            </a:r>
            <a:endParaRPr lang="en-US" sz="1600" b="0" dirty="0" smtClean="0">
              <a:solidFill>
                <a:srgbClr val="00A1E0"/>
              </a:solidFill>
              <a:latin typeface="Salesforce Sans"/>
              <a:cs typeface="Salesforce Sans"/>
            </a:endParaRPr>
          </a:p>
          <a:p>
            <a:pPr lvl="0">
              <a:spcBef>
                <a:spcPts val="800"/>
              </a:spcBef>
            </a:pPr>
            <a:r>
              <a:rPr lang="en-US" sz="1200" b="0" dirty="0" smtClean="0">
                <a:solidFill>
                  <a:schemeClr val="accent2"/>
                </a:solidFill>
                <a:latin typeface="Salesforce Sans"/>
                <a:cs typeface="Salesforce Sans"/>
              </a:rPr>
              <a:t>Guides can can </a:t>
            </a:r>
            <a:r>
              <a:rPr lang="en-US" sz="1200" b="0" dirty="0">
                <a:solidFill>
                  <a:schemeClr val="accent2"/>
                </a:solidFill>
                <a:latin typeface="Salesforce Sans"/>
                <a:cs typeface="Salesforce Sans"/>
              </a:rPr>
              <a:t>easily be bumped and moved </a:t>
            </a:r>
            <a:r>
              <a:rPr lang="en-US" sz="1200" b="0" dirty="0" smtClean="0">
                <a:solidFill>
                  <a:schemeClr val="accent2"/>
                </a:solidFill>
                <a:latin typeface="Salesforce Sans"/>
                <a:cs typeface="Salesforce Sans"/>
              </a:rPr>
              <a:t>accidentally.  </a:t>
            </a:r>
          </a:p>
          <a:p>
            <a:pPr lvl="0" defTabSz="1218936">
              <a:spcBef>
                <a:spcPts val="800"/>
              </a:spcBef>
              <a:defRPr/>
            </a:pPr>
            <a:r>
              <a:rPr lang="en-US" sz="1200" dirty="0" smtClean="0">
                <a:solidFill>
                  <a:schemeClr val="accent2"/>
                </a:solidFill>
                <a:latin typeface="Salesforce Sans"/>
                <a:cs typeface="Salesforce Sans"/>
              </a:rPr>
              <a:t>This slide layout show you how to reset your guides. </a:t>
            </a:r>
            <a:endParaRPr lang="en-US" sz="1200" dirty="0">
              <a:solidFill>
                <a:schemeClr val="accent2"/>
              </a:solidFill>
              <a:latin typeface="Salesforce Sans"/>
              <a:cs typeface="Salesforce Sans"/>
            </a:endParaRPr>
          </a:p>
          <a:p>
            <a:pPr lvl="0" defTabSz="1218936">
              <a:spcBef>
                <a:spcPts val="800"/>
              </a:spcBef>
              <a:defRPr/>
            </a:pPr>
            <a:r>
              <a:rPr lang="en-US" sz="1200" b="1" dirty="0" smtClean="0">
                <a:solidFill>
                  <a:schemeClr val="accent2"/>
                </a:solidFill>
                <a:latin typeface="Salesforce Sans"/>
                <a:cs typeface="Salesforce Sans"/>
              </a:rPr>
              <a:t>NOTE: </a:t>
            </a:r>
            <a:r>
              <a:rPr lang="en-US" sz="1200" dirty="0" smtClean="0">
                <a:solidFill>
                  <a:schemeClr val="accent2"/>
                </a:solidFill>
                <a:latin typeface="Salesforce Sans"/>
                <a:cs typeface="Salesforce Sans"/>
              </a:rPr>
              <a:t>When </a:t>
            </a:r>
            <a:r>
              <a:rPr lang="en-US" sz="1200" dirty="0">
                <a:solidFill>
                  <a:schemeClr val="accent2"/>
                </a:solidFill>
                <a:latin typeface="Salesforce Sans"/>
                <a:cs typeface="Salesforce Sans"/>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Salesforce Sans"/>
                <a:cs typeface="Salesforce Sans"/>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Salesforce Sans"/>
                <a:cs typeface="Salesforce Sans"/>
              </a:rPr>
              <a:t>Insert </a:t>
            </a:r>
            <a:r>
              <a:rPr lang="en-US" sz="1200" b="1" dirty="0" smtClean="0">
                <a:solidFill>
                  <a:schemeClr val="accent2"/>
                </a:solidFill>
                <a:latin typeface="Salesforce Sans"/>
                <a:cs typeface="Salesforce Sans"/>
              </a:rPr>
              <a:t>a new slide</a:t>
            </a:r>
            <a:r>
              <a:rPr lang="en-US" sz="1200" b="1" baseline="0" dirty="0" smtClean="0">
                <a:solidFill>
                  <a:schemeClr val="accent2"/>
                </a:solidFill>
                <a:latin typeface="Salesforce Sans"/>
                <a:cs typeface="Salesforce Sans"/>
              </a:rPr>
              <a:t> </a:t>
            </a:r>
            <a:r>
              <a:rPr lang="en-US" sz="1200" b="1" dirty="0" smtClean="0">
                <a:solidFill>
                  <a:schemeClr val="accent2"/>
                </a:solidFill>
                <a:latin typeface="Salesforce Sans"/>
                <a:cs typeface="Salesforce Sans"/>
              </a:rPr>
              <a:t>the using the Guide </a:t>
            </a:r>
            <a:r>
              <a:rPr lang="en-US" sz="1200" b="1" dirty="0">
                <a:solidFill>
                  <a:schemeClr val="accent2"/>
                </a:solidFill>
                <a:latin typeface="Salesforce Sans"/>
                <a:cs typeface="Salesforce Sans"/>
              </a:rPr>
              <a:t>Layout </a:t>
            </a:r>
            <a:r>
              <a:rPr lang="en-US" sz="1200" b="1" dirty="0" smtClean="0">
                <a:solidFill>
                  <a:schemeClr val="accent2"/>
                </a:solidFill>
                <a:latin typeface="Salesforce Sans"/>
                <a:cs typeface="Salesforce Sans"/>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Do </a:t>
            </a:r>
            <a:r>
              <a:rPr lang="en-US" sz="1200" b="1" dirty="0">
                <a:solidFill>
                  <a:schemeClr val="accent2"/>
                </a:solidFill>
                <a:latin typeface="Salesforce Sans"/>
                <a:cs typeface="Salesforce Sans"/>
              </a:rPr>
              <a:t>your guides align with the orange lines in the new slide?  </a:t>
            </a:r>
            <a:r>
              <a:rPr lang="en-US" sz="1200" dirty="0">
                <a:solidFill>
                  <a:schemeClr val="accent2"/>
                </a:solidFill>
                <a:latin typeface="Salesforce Sans"/>
                <a:cs typeface="Salesforce Sans"/>
              </a:rPr>
              <a:t>If yes, your guides are set, if not, proceed </a:t>
            </a:r>
            <a:r>
              <a:rPr lang="en-US" sz="1200" dirty="0" smtClean="0">
                <a:solidFill>
                  <a:schemeClr val="accent2"/>
                </a:solidFill>
                <a:latin typeface="Salesforce Sans"/>
                <a:cs typeface="Salesforce Sans"/>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Once guides are reset, delete the Guide Layout Slide</a:t>
            </a:r>
            <a:endParaRPr lang="en-US" sz="1200" b="1" dirty="0">
              <a:solidFill>
                <a:schemeClr val="accent2"/>
              </a:solidFill>
              <a:latin typeface="Salesforce Sans"/>
              <a:cs typeface="Salesforce Sans"/>
            </a:endParaRPr>
          </a:p>
          <a:p>
            <a:pPr lvl="0" defTabSz="1218936">
              <a:spcBef>
                <a:spcPts val="800"/>
              </a:spcBef>
              <a:defRPr/>
            </a:pPr>
            <a:endParaRPr lang="en-US" sz="1300" dirty="0">
              <a:solidFill>
                <a:schemeClr val="accent2"/>
              </a:solidFill>
              <a:latin typeface="Salesforce Sans"/>
              <a:cs typeface="Salesforce Sans"/>
            </a:endParaRPr>
          </a:p>
          <a:p>
            <a:pPr lvl="0">
              <a:spcBef>
                <a:spcPts val="800"/>
              </a:spcBef>
            </a:pPr>
            <a:endParaRPr lang="en-US" sz="1300" dirty="0">
              <a:solidFill>
                <a:schemeClr val="accent2"/>
              </a:solidFill>
              <a:latin typeface="Salesforce Sans"/>
              <a:cs typeface="Salesforce Sans"/>
            </a:endParaRPr>
          </a:p>
        </p:txBody>
      </p:sp>
      <p:sp>
        <p:nvSpPr>
          <p:cNvPr id="12" name="Right Arrow 11"/>
          <p:cNvSpPr/>
          <p:nvPr userDrawn="1"/>
        </p:nvSpPr>
        <p:spPr>
          <a:xfrm rot="8100000" flipH="1">
            <a:off x="11395761"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4" name="Right Arrow 13"/>
          <p:cNvSpPr/>
          <p:nvPr userDrawn="1"/>
        </p:nvSpPr>
        <p:spPr>
          <a:xfrm rot="13500000">
            <a:off x="486977"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5" name="Right Arrow 14"/>
          <p:cNvSpPr/>
          <p:nvPr userDrawn="1"/>
        </p:nvSpPr>
        <p:spPr>
          <a:xfrm rot="13500000" flipH="1" flipV="1">
            <a:off x="11395760" y="5694252"/>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6" name="Right Arrow 15"/>
          <p:cNvSpPr/>
          <p:nvPr userDrawn="1"/>
        </p:nvSpPr>
        <p:spPr>
          <a:xfrm rot="8100000" flipV="1">
            <a:off x="486976" y="56071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22" name="Content Placeholder 16"/>
          <p:cNvSpPr txBox="1">
            <a:spLocks/>
          </p:cNvSpPr>
          <p:nvPr userDrawn="1"/>
        </p:nvSpPr>
        <p:spPr>
          <a:xfrm>
            <a:off x="506414" y="2112524"/>
            <a:ext cx="5716586"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latin typeface="Salesforce Sans"/>
                <a:cs typeface="Salesforce Sans"/>
              </a:rPr>
              <a:t>What are Drawing Guides?  </a:t>
            </a:r>
          </a:p>
          <a:p>
            <a:pPr>
              <a:spcBef>
                <a:spcPts val="800"/>
              </a:spcBef>
            </a:pPr>
            <a:r>
              <a:rPr lang="en-US" sz="1200" dirty="0" smtClean="0">
                <a:solidFill>
                  <a:schemeClr val="accent2"/>
                </a:solidFill>
                <a:latin typeface="Salesforce Sans"/>
                <a:cs typeface="Salesforce Sans"/>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smtClean="0">
                <a:solidFill>
                  <a:schemeClr val="accent1"/>
                </a:solidFill>
                <a:latin typeface="Salesforce Sans"/>
                <a:cs typeface="Salesforce Sans"/>
              </a:rPr>
              <a:t/>
            </a:r>
            <a:br>
              <a:rPr lang="en-US" sz="1200" b="1" dirty="0" smtClean="0">
                <a:solidFill>
                  <a:schemeClr val="accent1"/>
                </a:solidFill>
                <a:latin typeface="Salesforce Sans"/>
                <a:cs typeface="Salesforce Sans"/>
              </a:rPr>
            </a:br>
            <a:r>
              <a:rPr lang="en-US" sz="1600" b="1" dirty="0" smtClean="0">
                <a:solidFill>
                  <a:schemeClr val="accent1"/>
                </a:solidFill>
                <a:latin typeface="Salesforce Sans"/>
                <a:cs typeface="Salesforce Sans"/>
              </a:rPr>
              <a:t>How </a:t>
            </a:r>
            <a:r>
              <a:rPr lang="en-US" sz="1600" b="1" dirty="0">
                <a:solidFill>
                  <a:schemeClr val="accent1"/>
                </a:solidFill>
                <a:latin typeface="Salesforce Sans"/>
                <a:cs typeface="Salesforce Sans"/>
              </a:rPr>
              <a:t>to Turn Guides On and </a:t>
            </a:r>
            <a:r>
              <a:rPr lang="en-US" sz="1600" b="1" dirty="0" smtClean="0">
                <a:solidFill>
                  <a:schemeClr val="accent1"/>
                </a:solidFill>
                <a:latin typeface="Salesforce Sans"/>
                <a:cs typeface="Salesforce Sans"/>
              </a:rPr>
              <a:t>Off</a:t>
            </a:r>
          </a:p>
          <a:p>
            <a:pPr>
              <a:spcBef>
                <a:spcPts val="800"/>
              </a:spcBef>
              <a:buClr>
                <a:schemeClr val="accent3"/>
              </a:buClr>
            </a:pPr>
            <a:r>
              <a:rPr lang="en-US" sz="1200" b="1" dirty="0" smtClean="0">
                <a:solidFill>
                  <a:schemeClr val="accent2"/>
                </a:solidFill>
                <a:latin typeface="Salesforce Sans"/>
                <a:cs typeface="Salesforce Sans"/>
              </a:rPr>
              <a:t>Windows: </a:t>
            </a:r>
            <a:r>
              <a:rPr lang="en-US" sz="1200" dirty="0" smtClean="0">
                <a:solidFill>
                  <a:schemeClr val="accent2"/>
                </a:solidFill>
                <a:latin typeface="Salesforce Sans"/>
                <a:cs typeface="Salesforce Sans"/>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latin typeface="Salesforce Sans"/>
                <a:cs typeface="Salesforce Sans"/>
              </a:rPr>
              <a:t>Mac 2011: </a:t>
            </a:r>
            <a:r>
              <a:rPr lang="en-US" sz="1200" dirty="0" smtClean="0">
                <a:solidFill>
                  <a:schemeClr val="accent2"/>
                </a:solidFill>
                <a:latin typeface="Salesforce Sans"/>
                <a:cs typeface="Salesforce Sans"/>
              </a:rPr>
              <a:t>Control + Option + Command + G or </a:t>
            </a:r>
            <a:br>
              <a:rPr lang="en-US" sz="1200" dirty="0" smtClean="0">
                <a:solidFill>
                  <a:schemeClr val="accent2"/>
                </a:solidFill>
                <a:latin typeface="Salesforce Sans"/>
                <a:cs typeface="Salesforce Sans"/>
              </a:rPr>
            </a:br>
            <a:r>
              <a:rPr lang="en-US" sz="1200" dirty="0" smtClean="0">
                <a:solidFill>
                  <a:schemeClr val="accent2"/>
                </a:solidFill>
                <a:latin typeface="Salesforce Sans"/>
                <a:cs typeface="Salesforce Sans"/>
              </a:rPr>
              <a:t>View&gt;Guides&gt;Static Guides</a:t>
            </a:r>
          </a:p>
          <a:p>
            <a:pPr>
              <a:spcBef>
                <a:spcPts val="800"/>
              </a:spcBef>
              <a:buClr>
                <a:schemeClr val="accent3"/>
              </a:buClr>
              <a:defRPr/>
            </a:pPr>
            <a:r>
              <a:rPr lang="en-US" sz="1200" b="1" dirty="0" smtClean="0">
                <a:solidFill>
                  <a:schemeClr val="accent2"/>
                </a:solidFill>
                <a:latin typeface="Salesforce Sans"/>
                <a:cs typeface="Salesforce Sans"/>
              </a:rPr>
              <a:t>MAC 2008:   </a:t>
            </a:r>
            <a:r>
              <a:rPr lang="en-US" sz="1200" dirty="0" smtClean="0">
                <a:solidFill>
                  <a:schemeClr val="accent2"/>
                </a:solidFill>
                <a:latin typeface="Salesforce Sans"/>
                <a:cs typeface="Salesforce Sans"/>
              </a:rPr>
              <a:t>Command + G or View&gt;Guides&gt;Static Guides</a:t>
            </a:r>
          </a:p>
        </p:txBody>
      </p:sp>
      <p:sp>
        <p:nvSpPr>
          <p:cNvPr id="23" name="TextBox 22"/>
          <p:cNvSpPr txBox="1"/>
          <p:nvPr userDrawn="1"/>
        </p:nvSpPr>
        <p:spPr>
          <a:xfrm>
            <a:off x="72009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latin typeface="Salesforce Sans"/>
              </a:rPr>
              <a:t>The left and right top and bottom corners only area you should work</a:t>
            </a:r>
            <a:r>
              <a:rPr lang="en-US" sz="1400" baseline="0" dirty="0" smtClean="0">
                <a:solidFill>
                  <a:schemeClr val="accent1">
                    <a:lumMod val="75000"/>
                  </a:schemeClr>
                </a:solidFill>
                <a:latin typeface="Salesforce Sans"/>
              </a:rPr>
              <a:t> within on each slide. </a:t>
            </a:r>
            <a:endParaRPr lang="en-US" sz="1400" dirty="0" smtClean="0">
              <a:solidFill>
                <a:schemeClr val="accent1">
                  <a:lumMod val="75000"/>
                </a:schemeClr>
              </a:solidFill>
              <a:latin typeface="Salesforce Sans"/>
            </a:endParaRPr>
          </a:p>
        </p:txBody>
      </p:sp>
    </p:spTree>
    <p:extLst>
      <p:ext uri="{BB962C8B-B14F-4D97-AF65-F5344CB8AC3E}">
        <p14:creationId xmlns:p14="http://schemas.microsoft.com/office/powerpoint/2010/main" val="133925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2_Basic_Service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dirty="0"/>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06015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2_Basic_Sales_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274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2_Basic_Marketing Cloud_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2" name="Rectangle 31"/>
          <p:cNvSpPr/>
          <p:nvPr userDrawn="1"/>
        </p:nvSpPr>
        <p:spPr>
          <a:xfrm>
            <a:off x="0" y="0"/>
            <a:ext cx="12188952"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27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5016" y="3786261"/>
            <a:ext cx="2578124" cy="2634171"/>
          </a:xfrm>
          <a:prstGeom prst="rect">
            <a:avLst/>
          </a:prstGeom>
        </p:spPr>
      </p:pic>
      <p:grpSp>
        <p:nvGrpSpPr>
          <p:cNvPr id="40" name="Group 39"/>
          <p:cNvGrpSpPr/>
          <p:nvPr userDrawn="1"/>
        </p:nvGrpSpPr>
        <p:grpSpPr>
          <a:xfrm>
            <a:off x="8686801" y="5026741"/>
            <a:ext cx="1104364" cy="966038"/>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grpSp>
      <p:sp>
        <p:nvSpPr>
          <p:cNvPr id="50"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2" name="Group 18"/>
          <p:cNvGrpSpPr>
            <a:grpSpLocks noChangeAspect="1"/>
          </p:cNvGrpSpPr>
          <p:nvPr userDrawn="1"/>
        </p:nvGrpSpPr>
        <p:grpSpPr bwMode="auto">
          <a:xfrm>
            <a:off x="11243268" y="6270900"/>
            <a:ext cx="611829" cy="428383"/>
            <a:chOff x="267" y="-340"/>
            <a:chExt cx="7144" cy="5002"/>
          </a:xfrm>
        </p:grpSpPr>
        <p:sp>
          <p:nvSpPr>
            <p:cNvPr id="53"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3" name="Freeform 62"/>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4"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56946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2_Basic_Platform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9951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2_Basic_Analytics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3" name="Content Placeholder 2"/>
          <p:cNvSpPr>
            <a:spLocks noGrp="1"/>
          </p:cNvSpPr>
          <p:nvPr>
            <p:ph idx="1"/>
          </p:nvPr>
        </p:nvSpPr>
        <p:spPr>
          <a:xfrm>
            <a:off x="338328" y="1601725"/>
            <a:ext cx="11517122"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Title 1"/>
          <p:cNvSpPr>
            <a:spLocks noGrp="1"/>
          </p:cNvSpPr>
          <p:nvPr>
            <p:ph type="title"/>
          </p:nvPr>
        </p:nvSpPr>
        <p:spPr>
          <a:xfrm>
            <a:off x="338327" y="90720"/>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userDrawn="1"/>
        </p:nvGrpSpPr>
        <p:grpSpPr bwMode="auto">
          <a:xfrm>
            <a:off x="11243268" y="6270900"/>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35793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2_Basic_Community Cloud_Dark">
    <p:bg>
      <p:bgPr>
        <a:solidFill>
          <a:schemeClr val="accent6"/>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952" cy="6858000"/>
          </a:xfrm>
          <a:prstGeom prst="rect">
            <a:avLst/>
          </a:prstGeom>
          <a:solidFill>
            <a:schemeClr val="accent6"/>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9" name="Oval 38"/>
          <p:cNvSpPr/>
          <p:nvPr userDrawn="1"/>
        </p:nvSpPr>
        <p:spPr>
          <a:xfrm>
            <a:off x="11358418" y="494288"/>
            <a:ext cx="830407" cy="830407"/>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0" name="Title 1"/>
          <p:cNvSpPr>
            <a:spLocks noGrp="1"/>
          </p:cNvSpPr>
          <p:nvPr>
            <p:ph type="title"/>
          </p:nvPr>
        </p:nvSpPr>
        <p:spPr>
          <a:xfrm>
            <a:off x="338327" y="90720"/>
            <a:ext cx="11515535" cy="908043"/>
          </a:xfrm>
        </p:spPr>
        <p:txBody>
          <a:bodyPr/>
          <a:lstStyle>
            <a:lvl1pPr>
              <a:defRPr>
                <a:solidFill>
                  <a:schemeClr val="bg2">
                    <a:lumMod val="25000"/>
                  </a:schemeClr>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bg2">
                    <a:lumMod val="25000"/>
                  </a:schemeClr>
                </a:solidFill>
              </a:defRPr>
            </a:lvl1pPr>
          </a:lstStyle>
          <a:p>
            <a:pPr lvl="0"/>
            <a:r>
              <a:rPr lang="en-US" smtClean="0"/>
              <a:t>Click to edit Master text styles</a:t>
            </a:r>
          </a:p>
        </p:txBody>
      </p:sp>
      <p:grpSp>
        <p:nvGrpSpPr>
          <p:cNvPr id="64" name="Group 18"/>
          <p:cNvGrpSpPr>
            <a:grpSpLocks noChangeAspect="1"/>
          </p:cNvGrpSpPr>
          <p:nvPr userDrawn="1"/>
        </p:nvGrpSpPr>
        <p:grpSpPr bwMode="auto">
          <a:xfrm>
            <a:off x="11243268" y="6270900"/>
            <a:ext cx="611829" cy="428383"/>
            <a:chOff x="267" y="-340"/>
            <a:chExt cx="7144" cy="5002"/>
          </a:xfrm>
        </p:grpSpPr>
        <p:sp>
          <p:nvSpPr>
            <p:cNvPr id="6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7" name="Freeform 66"/>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8" name="Freeform 67"/>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9" name="Freeform 68"/>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0" name="Freeform 69"/>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1" name="Freeform 70"/>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2" name="Freeform 71"/>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3" name="Freeform 72"/>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4" name="Freeform 73"/>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5" name="Freeform 74"/>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76" name="Content Placeholder 2"/>
          <p:cNvSpPr>
            <a:spLocks noGrp="1"/>
          </p:cNvSpPr>
          <p:nvPr>
            <p:ph idx="1"/>
          </p:nvPr>
        </p:nvSpPr>
        <p:spPr>
          <a:xfrm>
            <a:off x="338328" y="1601725"/>
            <a:ext cx="11517122" cy="4641598"/>
          </a:xfrm>
        </p:spPr>
        <p:txBody>
          <a:bodyPr/>
          <a:lstStyle>
            <a:lvl1pPr>
              <a:buClr>
                <a:schemeClr val="bg1"/>
              </a:buClr>
              <a:defRPr>
                <a:solidFill>
                  <a:schemeClr val="bg2">
                    <a:lumMod val="25000"/>
                  </a:schemeClr>
                </a:solidFill>
              </a:defRPr>
            </a:lvl1pPr>
            <a:lvl2pPr>
              <a:buClr>
                <a:schemeClr val="tx1"/>
              </a:buClr>
              <a:defRPr>
                <a:solidFill>
                  <a:schemeClr val="bg2">
                    <a:lumMod val="25000"/>
                  </a:schemeClr>
                </a:solidFill>
              </a:defRPr>
            </a:lvl2pPr>
            <a:lvl3pPr>
              <a:buClr>
                <a:schemeClr val="tx1"/>
              </a:buClr>
              <a:defRPr>
                <a:solidFill>
                  <a:schemeClr val="bg2">
                    <a:lumMod val="25000"/>
                  </a:schemeClr>
                </a:solidFill>
              </a:defRPr>
            </a:lvl3pPr>
            <a:lvl4pPr>
              <a:buClr>
                <a:schemeClr val="bg1"/>
              </a:buClr>
              <a:defRPr>
                <a:solidFill>
                  <a:schemeClr val="bg2">
                    <a:lumMod val="25000"/>
                  </a:schemeClr>
                </a:solidFill>
              </a:defRPr>
            </a:lvl4pPr>
            <a:lvl5pPr>
              <a:buClr>
                <a:schemeClr val="bg1"/>
              </a:buClr>
              <a:defRPr>
                <a:solidFill>
                  <a:schemeClr val="bg2">
                    <a:lumMod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46139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3_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2" y="2088087"/>
            <a:ext cx="10908173" cy="2157270"/>
          </a:xfrm>
        </p:spPr>
        <p:txBody>
          <a:bodyPr lIns="0" tIns="0" rIns="0" bIns="0" anchor="b">
            <a:noAutofit/>
          </a:bodyPr>
          <a:lstStyle>
            <a:lvl1pPr algn="l">
              <a:defRPr sz="5400" spc="0">
                <a:solidFill>
                  <a:schemeClr val="accent1"/>
                </a:solidFill>
              </a:defRPr>
            </a:lvl1pPr>
          </a:lstStyle>
          <a:p>
            <a:r>
              <a:rPr lang="en-US" smtClean="0"/>
              <a:t>Click to edit Master title style</a:t>
            </a:r>
            <a:endParaRPr lang="en-US" dirty="0"/>
          </a:p>
        </p:txBody>
      </p:sp>
      <p:cxnSp>
        <p:nvCxnSpPr>
          <p:cNvPr id="15" name="Straight Connector 14"/>
          <p:cNvCxnSpPr/>
          <p:nvPr userDrawn="1"/>
        </p:nvCxnSpPr>
        <p:spPr>
          <a:xfrm>
            <a:off x="353648"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smtClean="0"/>
              <a:t>Name of presenter, title and email</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smtClean="0"/>
              <a:t>Click to edit Master text styles</a:t>
            </a:r>
          </a:p>
        </p:txBody>
      </p:sp>
      <p:pic>
        <p:nvPicPr>
          <p:cNvPr id="36" name="Picture 35" descr="Corporate_Primary_1 Line Tag_201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63" y="872837"/>
            <a:ext cx="4793376" cy="1115568"/>
          </a:xfrm>
          <a:prstGeom prst="rect">
            <a:avLst/>
          </a:prstGeom>
        </p:spPr>
      </p:pic>
    </p:spTree>
    <p:extLst>
      <p:ext uri="{BB962C8B-B14F-4D97-AF65-F5344CB8AC3E}">
        <p14:creationId xmlns:p14="http://schemas.microsoft.com/office/powerpoint/2010/main" val="214680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912">
          <p15:clr>
            <a:srgbClr val="FBAE40"/>
          </p15:clr>
        </p15:guide>
        <p15:guide id="2" pos="3839">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45056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theme" Target="../theme/theme1.xml"/><Relationship Id="rId238" Type="http://schemas.openxmlformats.org/officeDocument/2006/relationships/image" Target="../media/image1.png"/><Relationship Id="rId239" Type="http://schemas.openxmlformats.org/officeDocument/2006/relationships/image" Target="../media/image2.png"/><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0" name="Group 39"/>
          <p:cNvGrpSpPr/>
          <p:nvPr userDrawn="1"/>
        </p:nvGrpSpPr>
        <p:grpSpPr>
          <a:xfrm>
            <a:off x="0" y="1151067"/>
            <a:ext cx="12204188" cy="5706933"/>
            <a:chOff x="-7681" y="1151067"/>
            <a:chExt cx="12204188" cy="5706933"/>
          </a:xfrm>
        </p:grpSpPr>
        <p:sp>
          <p:nvSpPr>
            <p:cNvPr id="41" name="Rectangle 40"/>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42" name="Picture 4" descr="C:\Users\andrew\Desktop\dryfgudf.png"/>
            <p:cNvPicPr>
              <a:picLocks noChangeAspect="1" noChangeArrowheads="1"/>
            </p:cNvPicPr>
            <p:nvPr userDrawn="1"/>
          </p:nvPicPr>
          <p:blipFill rotWithShape="1">
            <a:blip r:embed="rId238" cstate="print">
              <a:extLst>
                <a:ext uri="{28A0092B-C50C-407E-A947-70E740481C1C}">
                  <a14:useLocalDpi xmlns:a14="http://schemas.microsoft.com/office/drawing/2010/main"/>
                </a:ext>
              </a:extLst>
            </a:blip>
            <a:srcRect l="10980" t="5554" r="16207" b="9539"/>
            <a:stretch/>
          </p:blipFill>
          <p:spPr bwMode="auto">
            <a:xfrm>
              <a:off x="0" y="1151067"/>
              <a:ext cx="12196507" cy="5706933"/>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1" name="Grid" hidden="1"/>
          <p:cNvGrpSpPr/>
          <p:nvPr userDrawn="1"/>
        </p:nvGrpSpPr>
        <p:grpSpPr>
          <a:xfrm>
            <a:off x="-273050" y="-498396"/>
            <a:ext cx="12680953" cy="8013621"/>
            <a:chOff x="-273050" y="-498396"/>
            <a:chExt cx="12680953" cy="8013621"/>
          </a:xfrm>
        </p:grpSpPr>
        <p:cxnSp>
          <p:nvCxnSpPr>
            <p:cNvPr id="60" name="Straight Connector 59"/>
            <p:cNvCxnSpPr/>
            <p:nvPr userDrawn="1"/>
          </p:nvCxnSpPr>
          <p:spPr>
            <a:xfrm>
              <a:off x="367459"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0"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2188825"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16200000">
              <a:off x="6094416" y="-5806340"/>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16200000">
              <a:off x="6094416" y="-6307141"/>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16200000">
              <a:off x="6094416" y="-5475208"/>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273050" y="1027749"/>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a:off x="6094416" y="-4534474"/>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273050" y="1592101"/>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821366"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409444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423092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795790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809438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9889635"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002611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602617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265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216271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299190"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338327" y="90720"/>
            <a:ext cx="11515535" cy="908043"/>
          </a:xfrm>
          <a:prstGeom prst="rect">
            <a:avLst/>
          </a:prstGeom>
          <a:effectLst/>
        </p:spPr>
        <p:txBody>
          <a:bodyPr vert="horz" lIns="0" tIns="0" rIns="0" bIns="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38327" y="1599480"/>
            <a:ext cx="11515535" cy="4622864"/>
          </a:xfrm>
          <a:prstGeom prst="rect">
            <a:avLst/>
          </a:prstGeom>
        </p:spPr>
        <p:txBody>
          <a:bodyPr vert="horz" lIns="9144"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Source level</a:t>
            </a:r>
            <a:endParaRPr lang="en-US" dirty="0"/>
          </a:p>
        </p:txBody>
      </p:sp>
      <p:sp>
        <p:nvSpPr>
          <p:cNvPr id="25" name="Rectangle 24"/>
          <p:cNvSpPr/>
          <p:nvPr userDrawn="1"/>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latin typeface="Salesforce Sans"/>
              </a:defRPr>
            </a:lvl1pPr>
          </a:lstStyle>
          <a:p>
            <a:endParaRPr lang="en-US" dirty="0"/>
          </a:p>
        </p:txBody>
      </p:sp>
      <p:pic>
        <p:nvPicPr>
          <p:cNvPr id="44" name="Picture 43" descr="Salesforce Logo.png"/>
          <p:cNvPicPr>
            <a:picLocks noChangeAspect="1"/>
          </p:cNvPicPr>
          <p:nvPr userDrawn="1"/>
        </p:nvPicPr>
        <p:blipFill>
          <a:blip r:embed="rId239">
            <a:extLst>
              <a:ext uri="{28A0092B-C50C-407E-A947-70E740481C1C}">
                <a14:useLocalDpi xmlns:a14="http://schemas.microsoft.com/office/drawing/2010/main" val="0"/>
              </a:ext>
            </a:extLst>
          </a:blip>
          <a:stretch>
            <a:fillRect/>
          </a:stretch>
        </p:blipFill>
        <p:spPr>
          <a:xfrm>
            <a:off x="11239255" y="6264065"/>
            <a:ext cx="614087" cy="429862"/>
          </a:xfrm>
          <a:prstGeom prst="rect">
            <a:avLst/>
          </a:prstGeom>
        </p:spPr>
      </p:pic>
    </p:spTree>
    <p:extLst>
      <p:ext uri="{BB962C8B-B14F-4D97-AF65-F5344CB8AC3E}">
        <p14:creationId xmlns:p14="http://schemas.microsoft.com/office/powerpoint/2010/main" val="796289101"/>
      </p:ext>
    </p:extLst>
  </p:cSld>
  <p:clrMap bg1="lt1" tx1="dk1" bg2="lt2" tx2="dk2" accent1="accent1" accent2="accent2" accent3="accent3" accent4="accent4" accent5="accent5" accent6="accent6" hlink="hlink" folHlink="folHlink"/>
  <p:sldLayoutIdLst>
    <p:sldLayoutId id="2147483839" r:id="rId1"/>
    <p:sldLayoutId id="2147483818" r:id="rId2"/>
    <p:sldLayoutId id="2147483842" r:id="rId3"/>
    <p:sldLayoutId id="2147483791" r:id="rId4"/>
    <p:sldLayoutId id="2147483810" r:id="rId5"/>
    <p:sldLayoutId id="2147483792" r:id="rId6"/>
    <p:sldLayoutId id="2147483823" r:id="rId7"/>
    <p:sldLayoutId id="2147483820" r:id="rId8"/>
    <p:sldLayoutId id="2147483807" r:id="rId9"/>
    <p:sldLayoutId id="2147483806" r:id="rId10"/>
    <p:sldLayoutId id="2147483794" r:id="rId11"/>
    <p:sldLayoutId id="2147483793" r:id="rId12"/>
    <p:sldLayoutId id="2147483822" r:id="rId13"/>
    <p:sldLayoutId id="2147483821" r:id="rId14"/>
    <p:sldLayoutId id="2147483767" r:id="rId15"/>
    <p:sldLayoutId id="2147483769" r:id="rId16"/>
    <p:sldLayoutId id="2147483815" r:id="rId17"/>
    <p:sldLayoutId id="2147483816" r:id="rId18"/>
    <p:sldLayoutId id="2147483805" r:id="rId19"/>
    <p:sldLayoutId id="2147483843" r:id="rId20"/>
    <p:sldLayoutId id="2147483802" r:id="rId21"/>
    <p:sldLayoutId id="2147483803" r:id="rId22"/>
    <p:sldLayoutId id="2147483804" r:id="rId23"/>
    <p:sldLayoutId id="2147483800" r:id="rId24"/>
    <p:sldLayoutId id="2147483827" r:id="rId25"/>
    <p:sldLayoutId id="2147483826" r:id="rId26"/>
    <p:sldLayoutId id="2147483828" r:id="rId27"/>
    <p:sldLayoutId id="2147483831" r:id="rId28"/>
    <p:sldLayoutId id="2147483830" r:id="rId29"/>
    <p:sldLayoutId id="2147483829" r:id="rId30"/>
    <p:sldLayoutId id="2147483778" r:id="rId31"/>
    <p:sldLayoutId id="2147483832" r:id="rId32"/>
    <p:sldLayoutId id="2147483847" r:id="rId33"/>
    <p:sldLayoutId id="2147483904" r:id="rId34"/>
    <p:sldLayoutId id="2147483905" r:id="rId35"/>
    <p:sldLayoutId id="2147483906" r:id="rId36"/>
    <p:sldLayoutId id="2147483907" r:id="rId37"/>
    <p:sldLayoutId id="2147483908" r:id="rId38"/>
    <p:sldLayoutId id="2147483909" r:id="rId39"/>
    <p:sldLayoutId id="2147483910" r:id="rId40"/>
    <p:sldLayoutId id="2147483911" r:id="rId41"/>
    <p:sldLayoutId id="2147483912" r:id="rId42"/>
    <p:sldLayoutId id="2147483913" r:id="rId43"/>
    <p:sldLayoutId id="2147483914" r:id="rId44"/>
    <p:sldLayoutId id="2147483915" r:id="rId45"/>
    <p:sldLayoutId id="2147483916" r:id="rId46"/>
    <p:sldLayoutId id="2147483917" r:id="rId47"/>
    <p:sldLayoutId id="2147483918" r:id="rId48"/>
    <p:sldLayoutId id="2147483919" r:id="rId49"/>
    <p:sldLayoutId id="2147483920" r:id="rId50"/>
    <p:sldLayoutId id="2147483921" r:id="rId51"/>
    <p:sldLayoutId id="2147483922" r:id="rId52"/>
    <p:sldLayoutId id="2147483923" r:id="rId53"/>
    <p:sldLayoutId id="2147483924" r:id="rId54"/>
    <p:sldLayoutId id="2147483925" r:id="rId55"/>
    <p:sldLayoutId id="2147483926" r:id="rId56"/>
    <p:sldLayoutId id="2147483927" r:id="rId57"/>
    <p:sldLayoutId id="2147483928" r:id="rId58"/>
    <p:sldLayoutId id="2147483929" r:id="rId59"/>
    <p:sldLayoutId id="2147483930" r:id="rId60"/>
    <p:sldLayoutId id="2147483931" r:id="rId61"/>
    <p:sldLayoutId id="2147483932" r:id="rId62"/>
    <p:sldLayoutId id="2147483933" r:id="rId63"/>
    <p:sldLayoutId id="2147483934" r:id="rId64"/>
    <p:sldLayoutId id="2147483935" r:id="rId65"/>
    <p:sldLayoutId id="2147483992" r:id="rId66"/>
    <p:sldLayoutId id="2147483993" r:id="rId67"/>
    <p:sldLayoutId id="2147483994" r:id="rId68"/>
    <p:sldLayoutId id="2147483995" r:id="rId69"/>
    <p:sldLayoutId id="2147483996" r:id="rId70"/>
    <p:sldLayoutId id="2147483997" r:id="rId71"/>
    <p:sldLayoutId id="2147483998" r:id="rId72"/>
    <p:sldLayoutId id="2147483999" r:id="rId73"/>
    <p:sldLayoutId id="2147484000" r:id="rId74"/>
    <p:sldLayoutId id="2147484001" r:id="rId75"/>
    <p:sldLayoutId id="2147484002" r:id="rId76"/>
    <p:sldLayoutId id="2147484003" r:id="rId77"/>
    <p:sldLayoutId id="2147484004" r:id="rId78"/>
    <p:sldLayoutId id="2147484005" r:id="rId79"/>
    <p:sldLayoutId id="2147484006" r:id="rId80"/>
    <p:sldLayoutId id="2147484007" r:id="rId81"/>
    <p:sldLayoutId id="2147484008" r:id="rId82"/>
    <p:sldLayoutId id="2147484009" r:id="rId83"/>
    <p:sldLayoutId id="2147484010" r:id="rId84"/>
    <p:sldLayoutId id="2147484011" r:id="rId85"/>
    <p:sldLayoutId id="2147484012" r:id="rId86"/>
    <p:sldLayoutId id="2147484013" r:id="rId87"/>
    <p:sldLayoutId id="2147484014" r:id="rId88"/>
    <p:sldLayoutId id="2147484015" r:id="rId89"/>
    <p:sldLayoutId id="2147484016" r:id="rId90"/>
    <p:sldLayoutId id="2147484017" r:id="rId91"/>
    <p:sldLayoutId id="2147484018" r:id="rId92"/>
    <p:sldLayoutId id="2147484019" r:id="rId93"/>
    <p:sldLayoutId id="2147484020" r:id="rId94"/>
    <p:sldLayoutId id="2147484021" r:id="rId95"/>
    <p:sldLayoutId id="2147484022" r:id="rId96"/>
    <p:sldLayoutId id="2147484023" r:id="rId97"/>
    <p:sldLayoutId id="2147484036" r:id="rId98"/>
    <p:sldLayoutId id="2147484037" r:id="rId99"/>
    <p:sldLayoutId id="2147484038" r:id="rId100"/>
    <p:sldLayoutId id="2147484039" r:id="rId101"/>
    <p:sldLayoutId id="2147484040" r:id="rId102"/>
    <p:sldLayoutId id="2147484041" r:id="rId103"/>
    <p:sldLayoutId id="2147484042" r:id="rId104"/>
    <p:sldLayoutId id="2147484043" r:id="rId105"/>
    <p:sldLayoutId id="2147484044" r:id="rId106"/>
    <p:sldLayoutId id="2147484045" r:id="rId107"/>
    <p:sldLayoutId id="2147484046" r:id="rId108"/>
    <p:sldLayoutId id="2147484047" r:id="rId109"/>
    <p:sldLayoutId id="2147484048" r:id="rId110"/>
    <p:sldLayoutId id="2147484049" r:id="rId111"/>
    <p:sldLayoutId id="2147484050" r:id="rId112"/>
    <p:sldLayoutId id="2147484051" r:id="rId113"/>
    <p:sldLayoutId id="2147484052" r:id="rId114"/>
    <p:sldLayoutId id="2147484053" r:id="rId115"/>
    <p:sldLayoutId id="2147484054" r:id="rId116"/>
    <p:sldLayoutId id="2147484055" r:id="rId117"/>
    <p:sldLayoutId id="2147484056" r:id="rId118"/>
    <p:sldLayoutId id="2147484057" r:id="rId119"/>
    <p:sldLayoutId id="2147484058" r:id="rId120"/>
    <p:sldLayoutId id="2147484059" r:id="rId121"/>
    <p:sldLayoutId id="2147484060" r:id="rId122"/>
    <p:sldLayoutId id="2147484061" r:id="rId123"/>
    <p:sldLayoutId id="2147484062" r:id="rId124"/>
    <p:sldLayoutId id="2147484063" r:id="rId125"/>
    <p:sldLayoutId id="2147484064" r:id="rId126"/>
    <p:sldLayoutId id="2147484065" r:id="rId127"/>
    <p:sldLayoutId id="2147484066" r:id="rId128"/>
    <p:sldLayoutId id="2147484067" r:id="rId129"/>
    <p:sldLayoutId id="2147484212" r:id="rId130"/>
    <p:sldLayoutId id="2147484213" r:id="rId131"/>
    <p:sldLayoutId id="2147484214" r:id="rId132"/>
    <p:sldLayoutId id="2147484215" r:id="rId133"/>
    <p:sldLayoutId id="2147484216" r:id="rId134"/>
    <p:sldLayoutId id="2147484217" r:id="rId135"/>
    <p:sldLayoutId id="2147484218" r:id="rId136"/>
    <p:sldLayoutId id="2147484219" r:id="rId137"/>
    <p:sldLayoutId id="2147484220" r:id="rId138"/>
    <p:sldLayoutId id="2147484221" r:id="rId139"/>
    <p:sldLayoutId id="2147484222" r:id="rId140"/>
    <p:sldLayoutId id="2147484223" r:id="rId141"/>
    <p:sldLayoutId id="2147484224" r:id="rId142"/>
    <p:sldLayoutId id="2147484225" r:id="rId143"/>
    <p:sldLayoutId id="2147484226" r:id="rId144"/>
    <p:sldLayoutId id="2147484227" r:id="rId145"/>
    <p:sldLayoutId id="2147484228" r:id="rId146"/>
    <p:sldLayoutId id="2147484229" r:id="rId147"/>
    <p:sldLayoutId id="2147484230" r:id="rId148"/>
    <p:sldLayoutId id="2147484231" r:id="rId149"/>
    <p:sldLayoutId id="2147484232" r:id="rId150"/>
    <p:sldLayoutId id="2147484233" r:id="rId151"/>
    <p:sldLayoutId id="2147484234" r:id="rId152"/>
    <p:sldLayoutId id="2147484235" r:id="rId153"/>
    <p:sldLayoutId id="2147484236" r:id="rId154"/>
    <p:sldLayoutId id="2147484237" r:id="rId155"/>
    <p:sldLayoutId id="2147484238" r:id="rId156"/>
    <p:sldLayoutId id="2147484239" r:id="rId157"/>
    <p:sldLayoutId id="2147484240" r:id="rId158"/>
    <p:sldLayoutId id="2147484241" r:id="rId159"/>
    <p:sldLayoutId id="2147484242" r:id="rId160"/>
    <p:sldLayoutId id="2147484243" r:id="rId161"/>
    <p:sldLayoutId id="2147484261" r:id="rId162"/>
    <p:sldLayoutId id="2147484262" r:id="rId163"/>
    <p:sldLayoutId id="2147484263" r:id="rId164"/>
    <p:sldLayoutId id="2147484264" r:id="rId165"/>
    <p:sldLayoutId id="2147484265" r:id="rId166"/>
    <p:sldLayoutId id="2147484266" r:id="rId167"/>
    <p:sldLayoutId id="2147484267" r:id="rId168"/>
    <p:sldLayoutId id="2147484268" r:id="rId169"/>
    <p:sldLayoutId id="2147484269" r:id="rId170"/>
    <p:sldLayoutId id="2147484270" r:id="rId171"/>
    <p:sldLayoutId id="2147484271" r:id="rId172"/>
    <p:sldLayoutId id="2147484272" r:id="rId173"/>
    <p:sldLayoutId id="2147484273" r:id="rId174"/>
    <p:sldLayoutId id="2147484274" r:id="rId175"/>
    <p:sldLayoutId id="2147484275" r:id="rId176"/>
    <p:sldLayoutId id="2147484276" r:id="rId177"/>
    <p:sldLayoutId id="2147484277" r:id="rId178"/>
    <p:sldLayoutId id="2147484278" r:id="rId179"/>
    <p:sldLayoutId id="2147484279" r:id="rId180"/>
    <p:sldLayoutId id="2147484280" r:id="rId181"/>
    <p:sldLayoutId id="2147484281" r:id="rId182"/>
    <p:sldLayoutId id="2147484282" r:id="rId183"/>
    <p:sldLayoutId id="2147484283" r:id="rId184"/>
    <p:sldLayoutId id="2147484284" r:id="rId185"/>
    <p:sldLayoutId id="2147484285" r:id="rId186"/>
    <p:sldLayoutId id="2147484286" r:id="rId187"/>
    <p:sldLayoutId id="2147484287" r:id="rId188"/>
    <p:sldLayoutId id="2147484288" r:id="rId189"/>
    <p:sldLayoutId id="2147484289" r:id="rId190"/>
    <p:sldLayoutId id="2147484290" r:id="rId191"/>
    <p:sldLayoutId id="2147484291" r:id="rId192"/>
    <p:sldLayoutId id="2147484292" r:id="rId193"/>
    <p:sldLayoutId id="2147484305" r:id="rId194"/>
    <p:sldLayoutId id="2147484306" r:id="rId195"/>
    <p:sldLayoutId id="2147484307" r:id="rId196"/>
    <p:sldLayoutId id="2147484308" r:id="rId197"/>
    <p:sldLayoutId id="2147484309" r:id="rId198"/>
    <p:sldLayoutId id="2147484310" r:id="rId199"/>
    <p:sldLayoutId id="2147484311" r:id="rId200"/>
    <p:sldLayoutId id="2147484312" r:id="rId201"/>
    <p:sldLayoutId id="2147484313" r:id="rId202"/>
    <p:sldLayoutId id="2147484314" r:id="rId203"/>
    <p:sldLayoutId id="2147484315" r:id="rId204"/>
    <p:sldLayoutId id="2147484316" r:id="rId205"/>
    <p:sldLayoutId id="2147484317" r:id="rId206"/>
    <p:sldLayoutId id="2147484318" r:id="rId207"/>
    <p:sldLayoutId id="2147484319" r:id="rId208"/>
    <p:sldLayoutId id="2147484320" r:id="rId209"/>
    <p:sldLayoutId id="2147484321" r:id="rId210"/>
    <p:sldLayoutId id="2147484322" r:id="rId211"/>
    <p:sldLayoutId id="2147484323" r:id="rId212"/>
    <p:sldLayoutId id="2147484324" r:id="rId213"/>
    <p:sldLayoutId id="2147484325" r:id="rId214"/>
    <p:sldLayoutId id="2147484326" r:id="rId215"/>
    <p:sldLayoutId id="2147484327" r:id="rId216"/>
    <p:sldLayoutId id="2147484328" r:id="rId217"/>
    <p:sldLayoutId id="2147484329" r:id="rId218"/>
    <p:sldLayoutId id="2147484330" r:id="rId219"/>
    <p:sldLayoutId id="2147484331" r:id="rId220"/>
    <p:sldLayoutId id="2147484332" r:id="rId221"/>
    <p:sldLayoutId id="2147484333" r:id="rId222"/>
    <p:sldLayoutId id="2147484334" r:id="rId223"/>
    <p:sldLayoutId id="2147484335" r:id="rId224"/>
    <p:sldLayoutId id="2147484336" r:id="rId225"/>
    <p:sldLayoutId id="2147484337" r:id="rId226"/>
    <p:sldLayoutId id="2147484338" r:id="rId227"/>
    <p:sldLayoutId id="2147484339" r:id="rId228"/>
    <p:sldLayoutId id="2147484359" r:id="rId229"/>
    <p:sldLayoutId id="2147484360" r:id="rId230"/>
    <p:sldLayoutId id="2147484361" r:id="rId231"/>
    <p:sldLayoutId id="2147484362" r:id="rId232"/>
    <p:sldLayoutId id="2147484363" r:id="rId233"/>
    <p:sldLayoutId id="2147484364" r:id="rId234"/>
    <p:sldLayoutId id="2147484366" r:id="rId235"/>
    <p:sldLayoutId id="2147484367" r:id="rId2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marL="0" algn="l" defTabSz="914400" rtl="0" eaLnBrk="1" latinLnBrk="0" hangingPunct="1">
        <a:lnSpc>
          <a:spcPct val="100000"/>
        </a:lnSpc>
        <a:spcBef>
          <a:spcPct val="0"/>
        </a:spcBef>
        <a:buNone/>
        <a:defRPr lang="en-US" sz="3200" b="0" kern="1200" spc="0" baseline="0" dirty="0">
          <a:solidFill>
            <a:schemeClr val="accent1"/>
          </a:solidFill>
          <a:latin typeface="Salesforce Sans"/>
          <a:ea typeface="+mj-ea"/>
          <a:cs typeface="+mj-cs"/>
        </a:defRPr>
      </a:lvl1pPr>
    </p:titleStyle>
    <p:body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rgbClr val="7C868D"/>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7.png"/><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8.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28.xml"/><Relationship Id="rId4" Type="http://schemas.openxmlformats.org/officeDocument/2006/relationships/image" Target="../media/image30.png"/><Relationship Id="rId1" Type="http://schemas.microsoft.com/office/2007/relationships/media" Target="../media/media1.mov"/><Relationship Id="rId2" Type="http://schemas.openxmlformats.org/officeDocument/2006/relationships/video" Target="../media/media1.mo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2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Exposing the Tooling API as a Mountable </a:t>
            </a:r>
            <a:r>
              <a:rPr lang="en-US" dirty="0" err="1" smtClean="0"/>
              <a:t>Filesystem</a:t>
            </a:r>
            <a:endParaRPr lang="en-US" dirty="0"/>
          </a:p>
        </p:txBody>
      </p:sp>
      <p:sp>
        <p:nvSpPr>
          <p:cNvPr id="37" name="Subtitle 36"/>
          <p:cNvSpPr>
            <a:spLocks noGrp="1"/>
          </p:cNvSpPr>
          <p:nvPr>
            <p:ph idx="1"/>
          </p:nvPr>
        </p:nvSpPr>
        <p:spPr>
          <a:xfrm>
            <a:off x="360362" y="5528767"/>
            <a:ext cx="11515535" cy="500389"/>
          </a:xfrm>
        </p:spPr>
        <p:txBody>
          <a:bodyPr/>
          <a:lstStyle/>
          <a:p>
            <a:r>
              <a:rPr lang="en-US" dirty="0" smtClean="0"/>
              <a:t>Jason Bury</a:t>
            </a:r>
          </a:p>
          <a:p>
            <a:r>
              <a:rPr lang="en-US" dirty="0" err="1" smtClean="0"/>
              <a:t>dospromptman@gmail.com</a:t>
            </a:r>
            <a:endParaRPr lang="en-US" dirty="0" smtClean="0"/>
          </a:p>
          <a:p>
            <a:r>
              <a:rPr lang="en-US" dirty="0"/>
              <a:t>https://</a:t>
            </a:r>
            <a:r>
              <a:rPr lang="en-US" dirty="0" err="1" smtClean="0"/>
              <a:t>www.linkedin.com</a:t>
            </a:r>
            <a:r>
              <a:rPr lang="en-US" dirty="0" smtClean="0"/>
              <a:t>/in/</a:t>
            </a:r>
            <a:r>
              <a:rPr lang="en-US" dirty="0" err="1" smtClean="0"/>
              <a:t>jasonbury</a:t>
            </a:r>
            <a:endParaRPr lang="en-US" dirty="0" smtClean="0"/>
          </a:p>
          <a:p>
            <a:r>
              <a:rPr lang="en-US" dirty="0" smtClean="0"/>
              <a:t>@dpm1661</a:t>
            </a:r>
          </a:p>
          <a:p>
            <a:r>
              <a:rPr lang="en-US" dirty="0" smtClean="0"/>
              <a:t>	</a:t>
            </a:r>
            <a:endParaRPr lang="en-US" dirty="0"/>
          </a:p>
        </p:txBody>
      </p:sp>
    </p:spTree>
    <p:extLst>
      <p:ext uri="{BB962C8B-B14F-4D97-AF65-F5344CB8AC3E}">
        <p14:creationId xmlns:p14="http://schemas.microsoft.com/office/powerpoint/2010/main" val="407353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834" y="2648153"/>
            <a:ext cx="7621537" cy="1556615"/>
          </a:xfrm>
          <a:prstGeom prst="rect">
            <a:avLst/>
          </a:prstGeom>
        </p:spPr>
      </p:pic>
    </p:spTree>
    <p:extLst>
      <p:ext uri="{BB962C8B-B14F-4D97-AF65-F5344CB8AC3E}">
        <p14:creationId xmlns:p14="http://schemas.microsoft.com/office/powerpoint/2010/main" val="1797321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532" y="674547"/>
            <a:ext cx="5403938" cy="5532094"/>
          </a:xfrm>
          <a:prstGeom prst="rect">
            <a:avLst/>
          </a:prstGeom>
        </p:spPr>
      </p:pic>
      <p:sp>
        <p:nvSpPr>
          <p:cNvPr id="24" name="TextBox 23"/>
          <p:cNvSpPr txBox="1"/>
          <p:nvPr/>
        </p:nvSpPr>
        <p:spPr>
          <a:xfrm>
            <a:off x="8599862" y="674547"/>
            <a:ext cx="3285460" cy="1569660"/>
          </a:xfrm>
          <a:prstGeom prst="rect">
            <a:avLst/>
          </a:prstGeom>
          <a:noFill/>
        </p:spPr>
        <p:txBody>
          <a:bodyPr wrap="square" rtlCol="0">
            <a:spAutoFit/>
          </a:bodyPr>
          <a:lstStyle/>
          <a:p>
            <a:pPr lvl="1"/>
            <a:r>
              <a:rPr lang="en-US" sz="3200" dirty="0" err="1" smtClean="0">
                <a:latin typeface="Salesforce Sans" charset="0"/>
                <a:ea typeface="Salesforce Sans" charset="0"/>
                <a:cs typeface="Salesforce Sans" charset="0"/>
              </a:rPr>
              <a:t>rm</a:t>
            </a:r>
            <a:endParaRPr lang="en-US" sz="3200" dirty="0" smtClean="0">
              <a:latin typeface="Salesforce Sans" charset="0"/>
              <a:ea typeface="Salesforce Sans" charset="0"/>
              <a:cs typeface="Salesforce Sans" charset="0"/>
            </a:endParaRPr>
          </a:p>
          <a:p>
            <a:pPr lvl="1"/>
            <a:r>
              <a:rPr lang="en-US" sz="3200" dirty="0" err="1" smtClean="0">
                <a:latin typeface="Salesforce Sans" charset="0"/>
                <a:ea typeface="Salesforce Sans" charset="0"/>
                <a:cs typeface="Salesforce Sans" charset="0"/>
              </a:rPr>
              <a:t>cp</a:t>
            </a:r>
            <a:endParaRPr lang="en-US" sz="3200" dirty="0" smtClean="0">
              <a:latin typeface="Salesforce Sans" charset="0"/>
              <a:ea typeface="Salesforce Sans" charset="0"/>
              <a:cs typeface="Salesforce Sans" charset="0"/>
            </a:endParaRPr>
          </a:p>
          <a:p>
            <a:pPr lvl="1"/>
            <a:r>
              <a:rPr lang="en-US" sz="3200" dirty="0" smtClean="0">
                <a:latin typeface="Salesforce Sans" charset="0"/>
                <a:ea typeface="Salesforce Sans" charset="0"/>
                <a:cs typeface="Salesforce Sans" charset="0"/>
              </a:rPr>
              <a:t>ln</a:t>
            </a:r>
            <a:endParaRPr lang="en-US" sz="3200" dirty="0">
              <a:latin typeface="Salesforce Sans" charset="0"/>
              <a:ea typeface="Salesforce Sans" charset="0"/>
              <a:cs typeface="Salesforce Sans" charset="0"/>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9862" y="2440933"/>
            <a:ext cx="1504802" cy="1506878"/>
          </a:xfrm>
          <a:prstGeom prst="rect">
            <a:avLst/>
          </a:prstGeom>
        </p:spPr>
      </p:pic>
      <p:sp>
        <p:nvSpPr>
          <p:cNvPr id="26" name="TextBox 25"/>
          <p:cNvSpPr txBox="1"/>
          <p:nvPr/>
        </p:nvSpPr>
        <p:spPr>
          <a:xfrm>
            <a:off x="8599862" y="4144538"/>
            <a:ext cx="2913321" cy="2062103"/>
          </a:xfrm>
          <a:prstGeom prst="rect">
            <a:avLst/>
          </a:prstGeom>
          <a:noFill/>
        </p:spPr>
        <p:txBody>
          <a:bodyPr wrap="square" rtlCol="0">
            <a:spAutoFit/>
          </a:bodyPr>
          <a:lstStyle/>
          <a:p>
            <a:pPr lvl="1"/>
            <a:r>
              <a:rPr lang="en-US" sz="3200" dirty="0" err="1" smtClean="0">
                <a:latin typeface="Salesforce Sans" charset="0"/>
                <a:ea typeface="Salesforce Sans" charset="0"/>
                <a:cs typeface="Salesforce Sans" charset="0"/>
              </a:rPr>
              <a:t>grep</a:t>
            </a:r>
            <a:endParaRPr lang="en-US" sz="3200" dirty="0" smtClean="0">
              <a:latin typeface="Salesforce Sans" charset="0"/>
              <a:ea typeface="Salesforce Sans" charset="0"/>
              <a:cs typeface="Salesforce Sans" charset="0"/>
            </a:endParaRPr>
          </a:p>
          <a:p>
            <a:pPr lvl="1"/>
            <a:r>
              <a:rPr lang="en-US" sz="3200" dirty="0" smtClean="0">
                <a:latin typeface="Salesforce Sans" charset="0"/>
                <a:ea typeface="Salesforce Sans" charset="0"/>
                <a:cs typeface="Salesforce Sans" charset="0"/>
              </a:rPr>
              <a:t>diff</a:t>
            </a:r>
          </a:p>
          <a:p>
            <a:pPr lvl="1"/>
            <a:r>
              <a:rPr lang="en-US" sz="3200" dirty="0" smtClean="0">
                <a:latin typeface="Salesforce Sans" charset="0"/>
                <a:ea typeface="Salesforce Sans" charset="0"/>
                <a:cs typeface="Salesforce Sans" charset="0"/>
              </a:rPr>
              <a:t>tar</a:t>
            </a:r>
          </a:p>
          <a:p>
            <a:pPr lvl="1"/>
            <a:r>
              <a:rPr lang="en-US" sz="3200" dirty="0" err="1" smtClean="0">
                <a:latin typeface="Salesforce Sans" charset="0"/>
                <a:ea typeface="Salesforce Sans" charset="0"/>
                <a:cs typeface="Salesforce Sans" charset="0"/>
              </a:rPr>
              <a:t>git</a:t>
            </a:r>
            <a:r>
              <a:rPr lang="en-US" sz="3200" dirty="0" smtClean="0">
                <a:latin typeface="Salesforce Sans" charset="0"/>
                <a:ea typeface="Salesforce Sans" charset="0"/>
                <a:cs typeface="Salesforce Sans" charset="0"/>
              </a:rPr>
              <a:t>?</a:t>
            </a:r>
            <a:endParaRPr lang="en-US" sz="3200" dirty="0">
              <a:latin typeface="Salesforce Sans" charset="0"/>
              <a:ea typeface="Salesforce Sans" charset="0"/>
              <a:cs typeface="Salesforce Sans" charset="0"/>
            </a:endParaRPr>
          </a:p>
        </p:txBody>
      </p:sp>
    </p:spTree>
    <p:extLst>
      <p:ext uri="{BB962C8B-B14F-4D97-AF65-F5344CB8AC3E}">
        <p14:creationId xmlns:p14="http://schemas.microsoft.com/office/powerpoint/2010/main" val="1639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422" y="191345"/>
            <a:ext cx="9242099" cy="5779150"/>
          </a:xfrm>
          <a:prstGeom prst="rect">
            <a:avLst/>
          </a:prstGeom>
        </p:spPr>
      </p:pic>
    </p:spTree>
    <p:extLst>
      <p:ext uri="{BB962C8B-B14F-4D97-AF65-F5344CB8AC3E}">
        <p14:creationId xmlns:p14="http://schemas.microsoft.com/office/powerpoint/2010/main" val="6494512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957" y="1103438"/>
            <a:ext cx="10055781" cy="3864202"/>
          </a:xfrm>
          <a:prstGeom prst="rect">
            <a:avLst/>
          </a:prstGeom>
        </p:spPr>
      </p:pic>
    </p:spTree>
    <p:extLst>
      <p:ext uri="{BB962C8B-B14F-4D97-AF65-F5344CB8AC3E}">
        <p14:creationId xmlns:p14="http://schemas.microsoft.com/office/powerpoint/2010/main" val="917414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Tooling API Resources</a:t>
            </a:r>
            <a:endParaRPr lang="en-US" dirty="0"/>
          </a:p>
        </p:txBody>
      </p:sp>
      <p:sp>
        <p:nvSpPr>
          <p:cNvPr id="4" name="Content Placeholder 2"/>
          <p:cNvSpPr txBox="1">
            <a:spLocks/>
          </p:cNvSpPr>
          <p:nvPr/>
        </p:nvSpPr>
        <p:spPr>
          <a:xfrm>
            <a:off x="6547950" y="1826153"/>
            <a:ext cx="4802893" cy="251169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799" dirty="0" err="1">
                <a:latin typeface="Salesforce Sans" charset="0"/>
                <a:ea typeface="Salesforce Sans" charset="0"/>
                <a:cs typeface="Salesforce Sans" charset="0"/>
              </a:rPr>
              <a:t>MetadataContainer</a:t>
            </a:r>
            <a:endParaRPr lang="en-US" sz="2799" dirty="0">
              <a:latin typeface="Salesforce Sans" charset="0"/>
              <a:ea typeface="Salesforce Sans" charset="0"/>
              <a:cs typeface="Salesforce Sans" charset="0"/>
            </a:endParaRPr>
          </a:p>
          <a:p>
            <a:pPr lvl="1"/>
            <a:r>
              <a:rPr lang="en-US" sz="2399" dirty="0" err="1">
                <a:latin typeface="Salesforce Sans" charset="0"/>
                <a:ea typeface="Salesforce Sans" charset="0"/>
                <a:cs typeface="Salesforce Sans" charset="0"/>
              </a:rPr>
              <a:t>ApexClassMember</a:t>
            </a:r>
            <a:endParaRPr lang="en-US" sz="2399" dirty="0">
              <a:latin typeface="Salesforce Sans" charset="0"/>
              <a:ea typeface="Salesforce Sans" charset="0"/>
              <a:cs typeface="Salesforce Sans" charset="0"/>
            </a:endParaRPr>
          </a:p>
          <a:p>
            <a:pPr lvl="1"/>
            <a:r>
              <a:rPr lang="en-US" sz="2399" dirty="0" err="1">
                <a:latin typeface="Salesforce Sans" charset="0"/>
                <a:ea typeface="Salesforce Sans" charset="0"/>
                <a:cs typeface="Salesforce Sans" charset="0"/>
              </a:rPr>
              <a:t>ApexComponentMember</a:t>
            </a:r>
            <a:endParaRPr lang="en-US" sz="2399" dirty="0">
              <a:latin typeface="Salesforce Sans" charset="0"/>
              <a:ea typeface="Salesforce Sans" charset="0"/>
              <a:cs typeface="Salesforce Sans" charset="0"/>
            </a:endParaRPr>
          </a:p>
          <a:p>
            <a:pPr lvl="1"/>
            <a:r>
              <a:rPr lang="en-US" sz="2399" dirty="0" err="1">
                <a:latin typeface="Salesforce Sans" charset="0"/>
                <a:ea typeface="Salesforce Sans" charset="0"/>
                <a:cs typeface="Salesforce Sans" charset="0"/>
              </a:rPr>
              <a:t>ApexPageMember</a:t>
            </a:r>
            <a:endParaRPr lang="en-US" sz="2399" dirty="0">
              <a:latin typeface="Salesforce Sans" charset="0"/>
              <a:ea typeface="Salesforce Sans" charset="0"/>
              <a:cs typeface="Salesforce Sans" charset="0"/>
            </a:endParaRPr>
          </a:p>
          <a:p>
            <a:pPr lvl="1"/>
            <a:r>
              <a:rPr lang="en-US" sz="2399" dirty="0" err="1">
                <a:latin typeface="Salesforce Sans" charset="0"/>
                <a:ea typeface="Salesforce Sans" charset="0"/>
                <a:cs typeface="Salesforce Sans" charset="0"/>
              </a:rPr>
              <a:t>ApexTriggerMember</a:t>
            </a:r>
            <a:endParaRPr lang="en-US" sz="2399" dirty="0">
              <a:latin typeface="Salesforce Sans" charset="0"/>
              <a:ea typeface="Salesforce Sans" charset="0"/>
              <a:cs typeface="Salesforce Sans" charset="0"/>
            </a:endParaRPr>
          </a:p>
        </p:txBody>
      </p:sp>
      <p:grpSp>
        <p:nvGrpSpPr>
          <p:cNvPr id="14" name="Group 13"/>
          <p:cNvGrpSpPr/>
          <p:nvPr/>
        </p:nvGrpSpPr>
        <p:grpSpPr>
          <a:xfrm>
            <a:off x="2474932" y="4770106"/>
            <a:ext cx="6096361" cy="961625"/>
            <a:chOff x="2475577" y="4770455"/>
            <a:chExt cx="6097949" cy="961875"/>
          </a:xfrm>
        </p:grpSpPr>
        <p:sp>
          <p:nvSpPr>
            <p:cNvPr id="5" name="TextBox 4"/>
            <p:cNvSpPr txBox="1"/>
            <p:nvPr/>
          </p:nvSpPr>
          <p:spPr>
            <a:xfrm>
              <a:off x="3955312" y="5199321"/>
              <a:ext cx="3175094" cy="461657"/>
            </a:xfrm>
            <a:prstGeom prst="rect">
              <a:avLst/>
            </a:prstGeom>
            <a:noFill/>
          </p:spPr>
          <p:txBody>
            <a:bodyPr wrap="none" rtlCol="0">
              <a:spAutoFit/>
            </a:bodyPr>
            <a:lstStyle/>
            <a:p>
              <a:r>
                <a:rPr lang="en-US" sz="2399" dirty="0" err="1">
                  <a:latin typeface="Salesforce Sans" charset="0"/>
                  <a:ea typeface="Salesforce Sans" charset="0"/>
                  <a:cs typeface="Salesforce Sans" charset="0"/>
                </a:rPr>
                <a:t>ContainerAsyncRequest</a:t>
              </a:r>
              <a:endParaRPr lang="en-US" sz="2399" dirty="0">
                <a:latin typeface="Salesforce Sans" charset="0"/>
                <a:ea typeface="Salesforce Sans" charset="0"/>
                <a:cs typeface="Salesforce Sans" charset="0"/>
              </a:endParaRPr>
            </a:p>
          </p:txBody>
        </p:sp>
        <p:sp>
          <p:nvSpPr>
            <p:cNvPr id="12" name="Bent Arrow 11"/>
            <p:cNvSpPr/>
            <p:nvPr/>
          </p:nvSpPr>
          <p:spPr>
            <a:xfrm flipH="1" flipV="1">
              <a:off x="7722921" y="4874599"/>
              <a:ext cx="850605" cy="85773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3" name="Bent Arrow 12"/>
            <p:cNvSpPr/>
            <p:nvPr/>
          </p:nvSpPr>
          <p:spPr>
            <a:xfrm rot="5400000" flipH="1" flipV="1">
              <a:off x="2479140" y="4766892"/>
              <a:ext cx="850605" cy="85773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16" name="Content Placeholder 2"/>
          <p:cNvSpPr txBox="1">
            <a:spLocks/>
          </p:cNvSpPr>
          <p:nvPr/>
        </p:nvSpPr>
        <p:spPr>
          <a:xfrm>
            <a:off x="930993" y="1826153"/>
            <a:ext cx="4802893" cy="251169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799" dirty="0" err="1" smtClean="0">
                <a:latin typeface="Salesforce Sans" charset="0"/>
                <a:ea typeface="Salesforce Sans" charset="0"/>
                <a:cs typeface="Salesforce Sans" charset="0"/>
              </a:rPr>
              <a:t>ApexClass</a:t>
            </a:r>
            <a:endParaRPr lang="en-US" sz="2799" dirty="0">
              <a:latin typeface="Salesforce Sans" charset="0"/>
              <a:ea typeface="Salesforce Sans" charset="0"/>
              <a:cs typeface="Salesforce Sans" charset="0"/>
            </a:endParaRPr>
          </a:p>
          <a:p>
            <a:r>
              <a:rPr lang="en-US" sz="2799" dirty="0" err="1" smtClean="0">
                <a:latin typeface="Salesforce Sans" charset="0"/>
                <a:ea typeface="Salesforce Sans" charset="0"/>
                <a:cs typeface="Salesforce Sans" charset="0"/>
              </a:rPr>
              <a:t>ApexComponent</a:t>
            </a:r>
            <a:endParaRPr lang="en-US" sz="2799" dirty="0">
              <a:latin typeface="Salesforce Sans" charset="0"/>
              <a:ea typeface="Salesforce Sans" charset="0"/>
              <a:cs typeface="Salesforce Sans" charset="0"/>
            </a:endParaRPr>
          </a:p>
          <a:p>
            <a:r>
              <a:rPr lang="en-US" sz="2799" dirty="0" err="1" smtClean="0">
                <a:latin typeface="Salesforce Sans" charset="0"/>
                <a:ea typeface="Salesforce Sans" charset="0"/>
                <a:cs typeface="Salesforce Sans" charset="0"/>
              </a:rPr>
              <a:t>ApexPage</a:t>
            </a:r>
            <a:endParaRPr lang="en-US" sz="2799" dirty="0">
              <a:latin typeface="Salesforce Sans" charset="0"/>
              <a:ea typeface="Salesforce Sans" charset="0"/>
              <a:cs typeface="Salesforce Sans" charset="0"/>
            </a:endParaRPr>
          </a:p>
          <a:p>
            <a:r>
              <a:rPr lang="en-US" sz="2799" dirty="0" err="1" smtClean="0">
                <a:latin typeface="Salesforce Sans" charset="0"/>
                <a:ea typeface="Salesforce Sans" charset="0"/>
                <a:cs typeface="Salesforce Sans" charset="0"/>
              </a:rPr>
              <a:t>ApexTrigger</a:t>
            </a:r>
            <a:endParaRPr lang="en-US" sz="2799" dirty="0">
              <a:latin typeface="Salesforce Sans" charset="0"/>
              <a:ea typeface="Salesforce Sans" charset="0"/>
              <a:cs typeface="Salesforce Sans" charset="0"/>
            </a:endParaRPr>
          </a:p>
        </p:txBody>
      </p:sp>
    </p:spTree>
    <p:extLst>
      <p:ext uri="{BB962C8B-B14F-4D97-AF65-F5344CB8AC3E}">
        <p14:creationId xmlns:p14="http://schemas.microsoft.com/office/powerpoint/2010/main" val="43567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veloperConsoleDemo.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52012" y="255493"/>
            <a:ext cx="9995599" cy="6247517"/>
          </a:xfrm>
        </p:spPr>
      </p:pic>
    </p:spTree>
    <p:extLst>
      <p:ext uri="{BB962C8B-B14F-4D97-AF65-F5344CB8AC3E}">
        <p14:creationId xmlns:p14="http://schemas.microsoft.com/office/powerpoint/2010/main" val="14802886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59" y="656743"/>
            <a:ext cx="14179592" cy="4372041"/>
          </a:xfrm>
          <a:prstGeom prst="rect">
            <a:avLst/>
          </a:prstGeom>
        </p:spPr>
      </p:pic>
    </p:spTree>
    <p:extLst>
      <p:ext uri="{BB962C8B-B14F-4D97-AF65-F5344CB8AC3E}">
        <p14:creationId xmlns:p14="http://schemas.microsoft.com/office/powerpoint/2010/main" val="1356768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862" y="656743"/>
            <a:ext cx="14179592" cy="4372041"/>
          </a:xfrm>
          <a:prstGeom prst="rect">
            <a:avLst/>
          </a:prstGeom>
        </p:spPr>
      </p:pic>
    </p:spTree>
    <p:extLst>
      <p:ext uri="{BB962C8B-B14F-4D97-AF65-F5344CB8AC3E}">
        <p14:creationId xmlns:p14="http://schemas.microsoft.com/office/powerpoint/2010/main" val="21035933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21" y="1304222"/>
            <a:ext cx="11615397" cy="3958416"/>
          </a:xfrm>
          <a:prstGeom prst="rect">
            <a:avLst/>
          </a:prstGeom>
        </p:spPr>
      </p:pic>
    </p:spTree>
    <p:extLst>
      <p:ext uri="{BB962C8B-B14F-4D97-AF65-F5344CB8AC3E}">
        <p14:creationId xmlns:p14="http://schemas.microsoft.com/office/powerpoint/2010/main" val="135216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159" y="2593100"/>
            <a:ext cx="2574664" cy="11149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621" y="611237"/>
            <a:ext cx="7465655" cy="5078677"/>
          </a:xfrm>
          <a:prstGeom prst="rect">
            <a:avLst/>
          </a:prstGeom>
        </p:spPr>
      </p:pic>
    </p:spTree>
    <p:extLst>
      <p:ext uri="{BB962C8B-B14F-4D97-AF65-F5344CB8AC3E}">
        <p14:creationId xmlns:p14="http://schemas.microsoft.com/office/powerpoint/2010/main" val="681561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76" y="367731"/>
            <a:ext cx="10151927" cy="5569842"/>
          </a:xfrm>
          <a:prstGeom prst="rect">
            <a:avLst/>
          </a:prstGeom>
        </p:spPr>
      </p:pic>
      <p:sp>
        <p:nvSpPr>
          <p:cNvPr id="4" name="Rectangle 3"/>
          <p:cNvSpPr/>
          <p:nvPr/>
        </p:nvSpPr>
        <p:spPr>
          <a:xfrm>
            <a:off x="1016876" y="6256476"/>
            <a:ext cx="4326826" cy="369332"/>
          </a:xfrm>
          <a:prstGeom prst="rect">
            <a:avLst/>
          </a:prstGeom>
        </p:spPr>
        <p:txBody>
          <a:bodyPr wrap="none">
            <a:spAutoFit/>
          </a:bodyPr>
          <a:lstStyle/>
          <a:p>
            <a:r>
              <a:rPr lang="en-US" dirty="0">
                <a:solidFill>
                  <a:schemeClr val="accent1">
                    <a:lumMod val="75000"/>
                  </a:schemeClr>
                </a:solidFill>
                <a:latin typeface="Salesforce Sans" charset="0"/>
                <a:ea typeface="Salesforce Sans" charset="0"/>
                <a:cs typeface="Salesforce Sans" charset="0"/>
              </a:rPr>
              <a:t>https://</a:t>
            </a:r>
            <a:r>
              <a:rPr lang="en-US" dirty="0" err="1">
                <a:solidFill>
                  <a:schemeClr val="accent1">
                    <a:lumMod val="75000"/>
                  </a:schemeClr>
                </a:solidFill>
                <a:latin typeface="Salesforce Sans" charset="0"/>
                <a:ea typeface="Salesforce Sans" charset="0"/>
                <a:cs typeface="Salesforce Sans" charset="0"/>
              </a:rPr>
              <a:t>xkcd.com</a:t>
            </a:r>
            <a:r>
              <a:rPr lang="en-US" dirty="0">
                <a:solidFill>
                  <a:schemeClr val="accent1">
                    <a:lumMod val="75000"/>
                  </a:schemeClr>
                </a:solidFill>
                <a:latin typeface="Salesforce Sans" charset="0"/>
                <a:ea typeface="Salesforce Sans" charset="0"/>
                <a:cs typeface="Salesforce Sans" charset="0"/>
              </a:rPr>
              <a:t>/378/ - “Real Programmers”</a:t>
            </a:r>
          </a:p>
        </p:txBody>
      </p:sp>
    </p:spTree>
    <p:extLst>
      <p:ext uri="{BB962C8B-B14F-4D97-AF65-F5344CB8AC3E}">
        <p14:creationId xmlns:p14="http://schemas.microsoft.com/office/powerpoint/2010/main" val="98200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380" y="257711"/>
            <a:ext cx="8189367" cy="5535758"/>
          </a:xfrm>
          <a:prstGeom prst="rect">
            <a:avLst/>
          </a:prstGeom>
        </p:spPr>
      </p:pic>
      <p:sp>
        <p:nvSpPr>
          <p:cNvPr id="3" name="Rectangle 2"/>
          <p:cNvSpPr/>
          <p:nvPr/>
        </p:nvSpPr>
        <p:spPr>
          <a:xfrm>
            <a:off x="2468880" y="4249271"/>
            <a:ext cx="7059706" cy="201706"/>
          </a:xfrm>
          <a:prstGeom prst="rect">
            <a:avLst/>
          </a:prstGeom>
          <a:solidFill>
            <a:schemeClr val="accent6">
              <a:alpha val="3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4" name="Rectangle 3"/>
          <p:cNvSpPr/>
          <p:nvPr/>
        </p:nvSpPr>
        <p:spPr>
          <a:xfrm>
            <a:off x="2468880" y="2344280"/>
            <a:ext cx="7059706" cy="201706"/>
          </a:xfrm>
          <a:prstGeom prst="rect">
            <a:avLst/>
          </a:prstGeom>
          <a:solidFill>
            <a:schemeClr val="accent6">
              <a:alpha val="3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nvGrpSpPr>
          <p:cNvPr id="10" name="Group 9"/>
          <p:cNvGrpSpPr/>
          <p:nvPr/>
        </p:nvGrpSpPr>
        <p:grpSpPr>
          <a:xfrm>
            <a:off x="2468880" y="2537021"/>
            <a:ext cx="7059706" cy="2850766"/>
            <a:chOff x="2468880" y="2537021"/>
            <a:chExt cx="7059706" cy="2850766"/>
          </a:xfrm>
        </p:grpSpPr>
        <p:sp>
          <p:nvSpPr>
            <p:cNvPr id="6" name="Rectangle 5"/>
            <p:cNvSpPr/>
            <p:nvPr/>
          </p:nvSpPr>
          <p:spPr>
            <a:xfrm>
              <a:off x="2468880" y="5186081"/>
              <a:ext cx="7059706" cy="201706"/>
            </a:xfrm>
            <a:prstGeom prst="rect">
              <a:avLst/>
            </a:prstGeom>
            <a:solidFill>
              <a:schemeClr val="accent6">
                <a:alpha val="3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8" name="Rectangle 7"/>
            <p:cNvSpPr/>
            <p:nvPr/>
          </p:nvSpPr>
          <p:spPr>
            <a:xfrm>
              <a:off x="2468880" y="2537021"/>
              <a:ext cx="7059706" cy="201706"/>
            </a:xfrm>
            <a:prstGeom prst="rect">
              <a:avLst/>
            </a:prstGeom>
            <a:solidFill>
              <a:schemeClr val="accent6">
                <a:alpha val="3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9" name="Rectangle 8"/>
            <p:cNvSpPr/>
            <p:nvPr/>
          </p:nvSpPr>
          <p:spPr>
            <a:xfrm>
              <a:off x="2468880" y="4047568"/>
              <a:ext cx="7059706" cy="201706"/>
            </a:xfrm>
            <a:prstGeom prst="rect">
              <a:avLst/>
            </a:prstGeom>
            <a:solidFill>
              <a:schemeClr val="accent6">
                <a:alpha val="3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spTree>
    <p:extLst>
      <p:ext uri="{BB962C8B-B14F-4D97-AF65-F5344CB8AC3E}">
        <p14:creationId xmlns:p14="http://schemas.microsoft.com/office/powerpoint/2010/main" val="86548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90348286"/>
              </p:ext>
            </p:extLst>
          </p:nvPr>
        </p:nvGraphicFramePr>
        <p:xfrm>
          <a:off x="645460" y="559008"/>
          <a:ext cx="10945904" cy="5263566"/>
        </p:xfrm>
        <a:graphic>
          <a:graphicData uri="http://schemas.openxmlformats.org/drawingml/2006/table">
            <a:tbl>
              <a:tblPr firstRow="1" bandRow="1">
                <a:tableStyleId>{5940675A-B579-460E-94D1-54222C63F5DA}</a:tableStyleId>
              </a:tblPr>
              <a:tblGrid>
                <a:gridCol w="5876364"/>
                <a:gridCol w="5069540"/>
              </a:tblGrid>
              <a:tr h="877261">
                <a:tc>
                  <a:txBody>
                    <a:bodyPr/>
                    <a:lstStyle/>
                    <a:p>
                      <a:pPr algn="l"/>
                      <a:r>
                        <a:rPr lang="en-US" dirty="0" smtClean="0"/>
                        <a:t>Tooling API</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l"/>
                      <a:r>
                        <a:rPr lang="en-US" dirty="0" smtClean="0"/>
                        <a:t>Network </a:t>
                      </a:r>
                      <a:r>
                        <a:rPr lang="en-US" dirty="0" err="1" smtClean="0"/>
                        <a:t>Filesystem</a:t>
                      </a:r>
                      <a:r>
                        <a:rPr lang="en-US" dirty="0" smtClean="0"/>
                        <a:t> RPC</a:t>
                      </a:r>
                      <a:r>
                        <a:rPr lang="en-US" baseline="0" dirty="0" smtClean="0"/>
                        <a:t> Method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r>
              <a:tr h="877261">
                <a:tc>
                  <a:txBody>
                    <a:bodyPr/>
                    <a:lstStyle/>
                    <a:p>
                      <a:pPr algn="l"/>
                      <a:r>
                        <a:rPr lang="en-US" dirty="0" smtClean="0"/>
                        <a:t>SELECT Id, Name FROM </a:t>
                      </a:r>
                      <a:r>
                        <a:rPr lang="en-US" dirty="0" err="1" smtClean="0"/>
                        <a:t>ApexPage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smtClean="0"/>
                        <a:t>READDIR</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77261">
                <a:tc>
                  <a:txBody>
                    <a:bodyPr/>
                    <a:lstStyle/>
                    <a:p>
                      <a:pPr algn="l"/>
                      <a:r>
                        <a:rPr lang="en-US" dirty="0" smtClean="0"/>
                        <a:t>POST /tooling/</a:t>
                      </a:r>
                      <a:r>
                        <a:rPr lang="en-US" dirty="0" err="1" smtClean="0"/>
                        <a:t>sobjects</a:t>
                      </a:r>
                      <a:r>
                        <a:rPr lang="en-US" dirty="0" smtClean="0"/>
                        <a:t>/</a:t>
                      </a:r>
                      <a:r>
                        <a:rPr lang="en-US" dirty="0" err="1" smtClean="0"/>
                        <a:t>ApexPageMember</a:t>
                      </a:r>
                      <a:r>
                        <a:rPr lang="en-US"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smtClean="0"/>
                        <a:t>LINK</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77261">
                <a:tc>
                  <a:txBody>
                    <a:bodyPr/>
                    <a:lstStyle/>
                    <a:p>
                      <a:pPr algn="l"/>
                      <a:r>
                        <a:rPr lang="en-US" dirty="0" smtClean="0"/>
                        <a:t>GET</a:t>
                      </a:r>
                      <a:r>
                        <a:rPr lang="en-US" baseline="0" dirty="0" smtClean="0"/>
                        <a:t> /tooling/</a:t>
                      </a:r>
                      <a:r>
                        <a:rPr lang="en-US" baseline="0" dirty="0" err="1" smtClean="0"/>
                        <a:t>sobjects</a:t>
                      </a:r>
                      <a:r>
                        <a:rPr lang="en-US" baseline="0" dirty="0" smtClean="0"/>
                        <a:t>/</a:t>
                      </a:r>
                      <a:r>
                        <a:rPr lang="en-US" baseline="0" dirty="0" err="1" smtClean="0"/>
                        <a:t>ApexPageMember</a:t>
                      </a:r>
                      <a:r>
                        <a:rPr lang="en-US" baseline="0" dirty="0" smtClean="0"/>
                        <a:t>/402…/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smtClean="0"/>
                        <a:t>READ</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77261">
                <a:tc>
                  <a:txBody>
                    <a:bodyPr/>
                    <a:lstStyle/>
                    <a:p>
                      <a:pPr algn="l"/>
                      <a:r>
                        <a:rPr lang="en-US" dirty="0" smtClean="0"/>
                        <a:t>PATCH /tooling/</a:t>
                      </a:r>
                      <a:r>
                        <a:rPr lang="en-US" dirty="0" err="1" smtClean="0"/>
                        <a:t>sobjects</a:t>
                      </a:r>
                      <a:r>
                        <a:rPr lang="en-US" dirty="0" smtClean="0"/>
                        <a:t>/</a:t>
                      </a:r>
                      <a:r>
                        <a:rPr lang="en-US" dirty="0" err="1" smtClean="0"/>
                        <a:t>ApexPageMember</a:t>
                      </a:r>
                      <a:r>
                        <a:rPr lang="en-US" dirty="0" smtClean="0"/>
                        <a:t>/402…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a:r>
                        <a:rPr lang="en-US" dirty="0" smtClean="0"/>
                        <a:t>WRITE(</a:t>
                      </a:r>
                      <a:r>
                        <a:rPr lang="en-US" baseline="0" dirty="0" smtClean="0"/>
                        <a:t>s) followed by COMMIT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77261">
                <a:tc>
                  <a:txBody>
                    <a:bodyPr/>
                    <a:lstStyle/>
                    <a:p>
                      <a:pPr algn="l"/>
                      <a:r>
                        <a:rPr lang="en-US" dirty="0" smtClean="0"/>
                        <a:t>POST /tooling/</a:t>
                      </a:r>
                      <a:r>
                        <a:rPr lang="en-US" dirty="0" err="1" smtClean="0"/>
                        <a:t>sobjects</a:t>
                      </a:r>
                      <a:r>
                        <a:rPr lang="en-US" dirty="0" smtClean="0"/>
                        <a:t>/</a:t>
                      </a:r>
                      <a:r>
                        <a:rPr lang="en-US" dirty="0" err="1" smtClean="0"/>
                        <a:t>ContainerAsyncRequest</a:t>
                      </a:r>
                      <a:r>
                        <a:rPr lang="en-US"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6214797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1126" y="181599"/>
            <a:ext cx="6198429" cy="6494802"/>
          </a:xfrm>
          <a:prstGeom prst="rect">
            <a:avLst/>
          </a:prstGeom>
          <a:ln>
            <a:solidFill>
              <a:schemeClr val="accent1"/>
            </a:solidFill>
          </a:ln>
          <a:effectLst/>
        </p:spPr>
      </p:pic>
    </p:spTree>
    <p:extLst>
      <p:ext uri="{BB962C8B-B14F-4D97-AF65-F5344CB8AC3E}">
        <p14:creationId xmlns:p14="http://schemas.microsoft.com/office/powerpoint/2010/main" val="689045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663" y="644901"/>
            <a:ext cx="5426802" cy="5555501"/>
          </a:xfrm>
          <a:prstGeom prst="rect">
            <a:avLst/>
          </a:prstGeom>
        </p:spPr>
      </p:pic>
    </p:spTree>
    <p:extLst>
      <p:ext uri="{BB962C8B-B14F-4D97-AF65-F5344CB8AC3E}">
        <p14:creationId xmlns:p14="http://schemas.microsoft.com/office/powerpoint/2010/main" val="10341710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idx="1"/>
          </p:nvPr>
        </p:nvSpPr>
        <p:spPr/>
        <p:txBody>
          <a:bodyPr/>
          <a:lstStyle/>
          <a:p>
            <a:pPr marL="342900" indent="-342900"/>
            <a:r>
              <a:rPr lang="en-US" dirty="0" smtClean="0"/>
              <a:t>Increase stability</a:t>
            </a:r>
          </a:p>
          <a:p>
            <a:pPr marL="342900" indent="-342900"/>
            <a:r>
              <a:rPr lang="en-US" dirty="0" smtClean="0"/>
              <a:t>Multiple org support</a:t>
            </a:r>
          </a:p>
          <a:p>
            <a:pPr marL="342900" indent="-342900"/>
            <a:r>
              <a:rPr lang="en-US" dirty="0" smtClean="0"/>
              <a:t>Explore configurations for using </a:t>
            </a:r>
            <a:r>
              <a:rPr lang="en-US" dirty="0" err="1" smtClean="0"/>
              <a:t>git</a:t>
            </a:r>
            <a:r>
              <a:rPr lang="en-US" dirty="0" smtClean="0"/>
              <a:t> with mounted files</a:t>
            </a:r>
          </a:p>
          <a:p>
            <a:pPr marL="342900" indent="-342900"/>
            <a:r>
              <a:rPr lang="en-US" dirty="0" err="1" smtClean="0"/>
              <a:t>StaticResource</a:t>
            </a:r>
            <a:r>
              <a:rPr lang="en-US" dirty="0" smtClean="0"/>
              <a:t> </a:t>
            </a:r>
            <a:r>
              <a:rPr lang="en-US" dirty="0" err="1" smtClean="0"/>
              <a:t>filesystem</a:t>
            </a:r>
            <a:endParaRPr lang="en-US" dirty="0"/>
          </a:p>
          <a:p>
            <a:pPr marL="342900" indent="-342900"/>
            <a:r>
              <a:rPr lang="en-US" dirty="0" smtClean="0"/>
              <a:t>Additional device-like files</a:t>
            </a:r>
          </a:p>
          <a:p>
            <a:pPr marL="574675" lvl="1" indent="-342900"/>
            <a:r>
              <a:rPr lang="en-US" dirty="0" err="1" smtClean="0"/>
              <a:t>DeployDetails</a:t>
            </a:r>
            <a:r>
              <a:rPr lang="en-US" dirty="0" smtClean="0"/>
              <a:t> results</a:t>
            </a:r>
          </a:p>
          <a:p>
            <a:pPr marL="574675" lvl="1" indent="-342900"/>
            <a:r>
              <a:rPr lang="en-US" dirty="0" smtClean="0"/>
              <a:t>Virtual </a:t>
            </a:r>
            <a:r>
              <a:rPr lang="en-US" dirty="0" err="1" smtClean="0"/>
              <a:t>ctags</a:t>
            </a:r>
            <a:r>
              <a:rPr lang="en-US" dirty="0" smtClean="0"/>
              <a:t> file</a:t>
            </a:r>
          </a:p>
          <a:p>
            <a:pPr marL="342900" indent="-342900"/>
            <a:r>
              <a:rPr lang="en-US" dirty="0" smtClean="0"/>
              <a:t>Other types of metadata exposed by the Tooling API</a:t>
            </a:r>
          </a:p>
        </p:txBody>
      </p:sp>
      <p:sp>
        <p:nvSpPr>
          <p:cNvPr id="4" name="Text Placeholder 3"/>
          <p:cNvSpPr>
            <a:spLocks noGrp="1"/>
          </p:cNvSpPr>
          <p:nvPr>
            <p:ph type="body" sz="quarter" idx="16"/>
          </p:nvPr>
        </p:nvSpPr>
        <p:spPr/>
        <p:txBody>
          <a:bodyPr/>
          <a:lstStyle/>
          <a:p>
            <a:endParaRPr lang="en-US" dirty="0"/>
          </a:p>
        </p:txBody>
      </p:sp>
      <p:sp>
        <p:nvSpPr>
          <p:cNvPr id="3" name="Title 2"/>
          <p:cNvSpPr>
            <a:spLocks noGrp="1"/>
          </p:cNvSpPr>
          <p:nvPr>
            <p:ph type="title"/>
          </p:nvPr>
        </p:nvSpPr>
        <p:spPr/>
        <p:txBody>
          <a:bodyPr/>
          <a:lstStyle/>
          <a:p>
            <a:r>
              <a:rPr lang="en-US" dirty="0" smtClean="0"/>
              <a:t>Future Improvements</a:t>
            </a:r>
            <a:endParaRPr lang="en-US" dirty="0"/>
          </a:p>
        </p:txBody>
      </p:sp>
    </p:spTree>
    <p:extLst>
      <p:ext uri="{BB962C8B-B14F-4D97-AF65-F5344CB8AC3E}">
        <p14:creationId xmlns:p14="http://schemas.microsoft.com/office/powerpoint/2010/main" val="193450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Jason Bury</a:t>
            </a:r>
            <a:endParaRPr lang="en-US" dirty="0"/>
          </a:p>
        </p:txBody>
      </p:sp>
      <p:sp>
        <p:nvSpPr>
          <p:cNvPr id="7" name="Subtitle 6"/>
          <p:cNvSpPr>
            <a:spLocks noGrp="1"/>
          </p:cNvSpPr>
          <p:nvPr>
            <p:ph type="subTitle" idx="1"/>
          </p:nvPr>
        </p:nvSpPr>
        <p:spPr/>
        <p:txBody>
          <a:bodyPr/>
          <a:lstStyle/>
          <a:p>
            <a:r>
              <a:rPr lang="en-US" dirty="0"/>
              <a:t>https://</a:t>
            </a:r>
            <a:r>
              <a:rPr lang="en-US" dirty="0" err="1" smtClean="0"/>
              <a:t>www.linkedin.com</a:t>
            </a:r>
            <a:r>
              <a:rPr lang="en-US" dirty="0" smtClean="0"/>
              <a:t>/in/</a:t>
            </a:r>
            <a:r>
              <a:rPr lang="en-US" dirty="0" err="1" smtClean="0"/>
              <a:t>jasonbury</a:t>
            </a:r>
            <a:endParaRPr lang="en-US" dirty="0" smtClean="0"/>
          </a:p>
          <a:p>
            <a:r>
              <a:rPr lang="en-US" dirty="0" err="1" smtClean="0"/>
              <a:t>dospromptman@gmail.com</a:t>
            </a:r>
            <a:endParaRPr lang="en-US" dirty="0" smtClean="0"/>
          </a:p>
          <a:p>
            <a:r>
              <a:rPr lang="en-US" dirty="0" smtClean="0"/>
              <a:t>@dpm1661 on Twitter</a:t>
            </a:r>
          </a:p>
        </p:txBody>
      </p:sp>
    </p:spTree>
    <p:extLst>
      <p:ext uri="{BB962C8B-B14F-4D97-AF65-F5344CB8AC3E}">
        <p14:creationId xmlns:p14="http://schemas.microsoft.com/office/powerpoint/2010/main" val="127424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8327" y="1668706"/>
            <a:ext cx="4311732" cy="2713721"/>
          </a:xfrm>
          <a:prstGeom prst="rect">
            <a:avLst/>
          </a:prstGeom>
          <a:noFill/>
        </p:spPr>
        <p:txBody>
          <a:bodyPr wrap="square" rtlCol="0">
            <a:noAutofit/>
          </a:bodyPr>
          <a:lstStyle/>
          <a:p>
            <a:pPr>
              <a:spcBef>
                <a:spcPts val="300"/>
              </a:spcBef>
              <a:spcAft>
                <a:spcPts val="600"/>
              </a:spcAft>
            </a:pPr>
            <a:r>
              <a:rPr lang="en-US" sz="2000" dirty="0" smtClean="0">
                <a:solidFill>
                  <a:schemeClr val="accent2"/>
                </a:solidFill>
                <a:latin typeface="Salesforce Sans"/>
                <a:cs typeface="Salesforce Sans"/>
              </a:rPr>
              <a:t>Over the past ten years, our team has helped shape our clients’ futures as well as served to simply make their business lives easier. Our role extends well beyond being experts in creating custom software – we consider ourselves your trusted business partner.</a:t>
            </a:r>
            <a:endParaRPr lang="en-US" sz="2000" dirty="0">
              <a:solidFill>
                <a:schemeClr val="accent2"/>
              </a:solidFill>
              <a:latin typeface="Salesforce Sans"/>
              <a:cs typeface="Salesforce Sans"/>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34" y="481579"/>
            <a:ext cx="2456984" cy="64206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33" y="4603151"/>
            <a:ext cx="4207726" cy="1105080"/>
          </a:xfrm>
          <a:prstGeom prst="rect">
            <a:avLst/>
          </a:prstGeom>
        </p:spPr>
      </p:pic>
      <p:sp>
        <p:nvSpPr>
          <p:cNvPr id="10" name="TextBox 9"/>
          <p:cNvSpPr txBox="1"/>
          <p:nvPr/>
        </p:nvSpPr>
        <p:spPr>
          <a:xfrm>
            <a:off x="6394875" y="1612952"/>
            <a:ext cx="5403115" cy="1107944"/>
          </a:xfrm>
          <a:prstGeom prst="rect">
            <a:avLst/>
          </a:prstGeom>
          <a:noFill/>
        </p:spPr>
        <p:txBody>
          <a:bodyPr wrap="square" rtlCol="0">
            <a:noAutofit/>
          </a:bodyPr>
          <a:lstStyle/>
          <a:p>
            <a:pPr>
              <a:spcBef>
                <a:spcPts val="300"/>
              </a:spcBef>
              <a:spcAft>
                <a:spcPts val="600"/>
              </a:spcAft>
            </a:pPr>
            <a:r>
              <a:rPr lang="en-US" dirty="0" smtClean="0">
                <a:solidFill>
                  <a:schemeClr val="accent2"/>
                </a:solidFill>
                <a:latin typeface="Salesforce Sans"/>
                <a:cs typeface="Salesforce Sans"/>
              </a:rPr>
              <a:t>IMPLEMENTATION</a:t>
            </a:r>
            <a:br>
              <a:rPr lang="en-US" dirty="0" smtClean="0">
                <a:solidFill>
                  <a:schemeClr val="accent2"/>
                </a:solidFill>
                <a:latin typeface="Salesforce Sans"/>
                <a:cs typeface="Salesforce Sans"/>
              </a:rPr>
            </a:br>
            <a:r>
              <a:rPr lang="en-US" dirty="0" smtClean="0">
                <a:solidFill>
                  <a:schemeClr val="accent2"/>
                </a:solidFill>
                <a:latin typeface="Salesforce Sans"/>
                <a:cs typeface="Salesforce Sans"/>
              </a:rPr>
              <a:t>As process consultants, we assist adoption by focusing on how your team works day-to-day.</a:t>
            </a:r>
            <a:endParaRPr lang="en-US" dirty="0">
              <a:solidFill>
                <a:schemeClr val="accent2"/>
              </a:solidFill>
              <a:latin typeface="Salesforce Sans"/>
              <a:cs typeface="Salesforce Sans"/>
            </a:endParaRPr>
          </a:p>
        </p:txBody>
      </p:sp>
      <p:sp>
        <p:nvSpPr>
          <p:cNvPr id="11" name="TextBox 10"/>
          <p:cNvSpPr txBox="1"/>
          <p:nvPr/>
        </p:nvSpPr>
        <p:spPr>
          <a:xfrm>
            <a:off x="6394875" y="2672318"/>
            <a:ext cx="5403115" cy="1107944"/>
          </a:xfrm>
          <a:prstGeom prst="rect">
            <a:avLst/>
          </a:prstGeom>
          <a:noFill/>
        </p:spPr>
        <p:txBody>
          <a:bodyPr wrap="square" rtlCol="0">
            <a:noAutofit/>
          </a:bodyPr>
          <a:lstStyle/>
          <a:p>
            <a:pPr>
              <a:spcBef>
                <a:spcPts val="300"/>
              </a:spcBef>
              <a:spcAft>
                <a:spcPts val="600"/>
              </a:spcAft>
            </a:pPr>
            <a:r>
              <a:rPr lang="en-US" dirty="0" smtClean="0">
                <a:solidFill>
                  <a:schemeClr val="accent2"/>
                </a:solidFill>
                <a:latin typeface="Salesforce Sans"/>
                <a:cs typeface="Salesforce Sans"/>
              </a:rPr>
              <a:t>APEX &amp; VISUALFORCE</a:t>
            </a:r>
            <a:br>
              <a:rPr lang="en-US" dirty="0" smtClean="0">
                <a:solidFill>
                  <a:schemeClr val="accent2"/>
                </a:solidFill>
                <a:latin typeface="Salesforce Sans"/>
                <a:cs typeface="Salesforce Sans"/>
              </a:rPr>
            </a:br>
            <a:r>
              <a:rPr lang="en-US" dirty="0" smtClean="0">
                <a:solidFill>
                  <a:schemeClr val="accent2"/>
                </a:solidFill>
                <a:latin typeface="Salesforce Sans"/>
                <a:cs typeface="Salesforce Sans"/>
              </a:rPr>
              <a:t>Our versatile, experienced team has a deep understanding of Salesforce’s native languages.</a:t>
            </a:r>
            <a:endParaRPr lang="en-US" dirty="0">
              <a:solidFill>
                <a:schemeClr val="accent2"/>
              </a:solidFill>
              <a:latin typeface="Salesforce Sans"/>
              <a:cs typeface="Salesforce Sans"/>
            </a:endParaRPr>
          </a:p>
        </p:txBody>
      </p:sp>
      <p:sp>
        <p:nvSpPr>
          <p:cNvPr id="12" name="TextBox 11"/>
          <p:cNvSpPr txBox="1"/>
          <p:nvPr/>
        </p:nvSpPr>
        <p:spPr>
          <a:xfrm>
            <a:off x="6394875" y="3739247"/>
            <a:ext cx="5403115" cy="1107944"/>
          </a:xfrm>
          <a:prstGeom prst="rect">
            <a:avLst/>
          </a:prstGeom>
          <a:noFill/>
        </p:spPr>
        <p:txBody>
          <a:bodyPr wrap="square" rtlCol="0">
            <a:noAutofit/>
          </a:bodyPr>
          <a:lstStyle/>
          <a:p>
            <a:pPr>
              <a:spcBef>
                <a:spcPts val="300"/>
              </a:spcBef>
              <a:spcAft>
                <a:spcPts val="600"/>
              </a:spcAft>
            </a:pPr>
            <a:r>
              <a:rPr lang="en-US" dirty="0" smtClean="0">
                <a:solidFill>
                  <a:schemeClr val="accent2"/>
                </a:solidFill>
                <a:latin typeface="Salesforce Sans"/>
                <a:cs typeface="Salesforce Sans"/>
              </a:rPr>
              <a:t>APPEXCHANGE DEVELOPMENT</a:t>
            </a:r>
            <a:br>
              <a:rPr lang="en-US" dirty="0" smtClean="0">
                <a:solidFill>
                  <a:schemeClr val="accent2"/>
                </a:solidFill>
                <a:latin typeface="Salesforce Sans"/>
                <a:cs typeface="Salesforce Sans"/>
              </a:rPr>
            </a:br>
            <a:r>
              <a:rPr lang="en-US" dirty="0" smtClean="0">
                <a:solidFill>
                  <a:schemeClr val="accent2"/>
                </a:solidFill>
                <a:latin typeface="Salesforce Sans"/>
                <a:cs typeface="Salesforce Sans"/>
              </a:rPr>
              <a:t>We develop AppExchange solutions and navigate the Salesforce security review process.</a:t>
            </a:r>
            <a:endParaRPr lang="en-US" dirty="0">
              <a:solidFill>
                <a:schemeClr val="accent2"/>
              </a:solidFill>
              <a:latin typeface="Salesforce Sans"/>
              <a:cs typeface="Salesforce Sans"/>
            </a:endParaRPr>
          </a:p>
        </p:txBody>
      </p:sp>
      <p:sp>
        <p:nvSpPr>
          <p:cNvPr id="13" name="TextBox 12"/>
          <p:cNvSpPr txBox="1"/>
          <p:nvPr/>
        </p:nvSpPr>
        <p:spPr>
          <a:xfrm>
            <a:off x="6394875" y="4806175"/>
            <a:ext cx="5403115" cy="1107944"/>
          </a:xfrm>
          <a:prstGeom prst="rect">
            <a:avLst/>
          </a:prstGeom>
          <a:noFill/>
        </p:spPr>
        <p:txBody>
          <a:bodyPr wrap="square" rtlCol="0">
            <a:noAutofit/>
          </a:bodyPr>
          <a:lstStyle/>
          <a:p>
            <a:pPr>
              <a:spcBef>
                <a:spcPts val="300"/>
              </a:spcBef>
              <a:spcAft>
                <a:spcPts val="600"/>
              </a:spcAft>
            </a:pPr>
            <a:r>
              <a:rPr lang="en-US" dirty="0" smtClean="0">
                <a:solidFill>
                  <a:schemeClr val="accent2"/>
                </a:solidFill>
                <a:latin typeface="Salesforce Sans"/>
                <a:cs typeface="Salesforce Sans"/>
              </a:rPr>
              <a:t>SYSTEMS INTEGRATION</a:t>
            </a:r>
            <a:br>
              <a:rPr lang="en-US" dirty="0" smtClean="0">
                <a:solidFill>
                  <a:schemeClr val="accent2"/>
                </a:solidFill>
                <a:latin typeface="Salesforce Sans"/>
                <a:cs typeface="Salesforce Sans"/>
              </a:rPr>
            </a:br>
            <a:r>
              <a:rPr lang="en-US" dirty="0" smtClean="0">
                <a:solidFill>
                  <a:schemeClr val="accent2"/>
                </a:solidFill>
                <a:latin typeface="Salesforce Sans"/>
                <a:cs typeface="Salesforce Sans"/>
              </a:rPr>
              <a:t>Salesforce can seamlessly integrate with your existing business applications and IT infrastructure.</a:t>
            </a:r>
            <a:endParaRPr lang="en-US" dirty="0">
              <a:solidFill>
                <a:schemeClr val="accent2"/>
              </a:solidFill>
              <a:latin typeface="Salesforce Sans"/>
              <a:cs typeface="Salesforce San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4967" y="1746766"/>
            <a:ext cx="630936" cy="656173"/>
          </a:xfrm>
          <a:prstGeom prst="rect">
            <a:avLst/>
          </a:prstGeom>
          <a:noFill/>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7060" y="2794982"/>
            <a:ext cx="666750" cy="65786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3078" y="3867186"/>
            <a:ext cx="754715" cy="658368"/>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3458" y="4928747"/>
            <a:ext cx="693955" cy="658368"/>
          </a:xfrm>
          <a:prstGeom prst="rect">
            <a:avLst/>
          </a:prstGeom>
        </p:spPr>
      </p:pic>
    </p:spTree>
    <p:extLst>
      <p:ext uri="{BB962C8B-B14F-4D97-AF65-F5344CB8AC3E}">
        <p14:creationId xmlns:p14="http://schemas.microsoft.com/office/powerpoint/2010/main" val="175625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5930" cy="6858000"/>
          </a:xfrm>
          <a:prstGeom prst="rect">
            <a:avLst/>
          </a:prstGeom>
        </p:spPr>
      </p:pic>
    </p:spTree>
    <p:extLst>
      <p:ext uri="{BB962C8B-B14F-4D97-AF65-F5344CB8AC3E}">
        <p14:creationId xmlns:p14="http://schemas.microsoft.com/office/powerpoint/2010/main" val="1986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84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Credits</a:t>
            </a:r>
            <a:endParaRPr lang="en-US" dirty="0"/>
          </a:p>
        </p:txBody>
      </p:sp>
      <p:sp>
        <p:nvSpPr>
          <p:cNvPr id="5" name="Text Placeholder 4"/>
          <p:cNvSpPr>
            <a:spLocks noGrp="1"/>
          </p:cNvSpPr>
          <p:nvPr>
            <p:ph type="body" sz="quarter" idx="16"/>
          </p:nvPr>
        </p:nvSpPr>
        <p:spPr/>
        <p:txBody>
          <a:bodyPr/>
          <a:lstStyle/>
          <a:p>
            <a:endParaRPr lang="en-US"/>
          </a:p>
        </p:txBody>
      </p:sp>
      <p:sp>
        <p:nvSpPr>
          <p:cNvPr id="2" name="Content Placeholder 1"/>
          <p:cNvSpPr>
            <a:spLocks noGrp="1"/>
          </p:cNvSpPr>
          <p:nvPr>
            <p:ph idx="1"/>
          </p:nvPr>
        </p:nvSpPr>
        <p:spPr/>
        <p:txBody>
          <a:bodyPr/>
          <a:lstStyle/>
          <a:p>
            <a:pPr marL="285664" indent="-285664">
              <a:buFont typeface="Arial" charset="0"/>
              <a:buChar char="•"/>
            </a:pPr>
            <a:r>
              <a:rPr lang="en-US" sz="1400" dirty="0"/>
              <a:t>"Real Programmers" by Randall Munroe -  http://</a:t>
            </a:r>
            <a:r>
              <a:rPr lang="en-US" sz="1400" dirty="0" err="1"/>
              <a:t>xkcd.com</a:t>
            </a:r>
            <a:r>
              <a:rPr lang="en-US" sz="1400" dirty="0"/>
              <a:t>/378/ CC BY-NC 2.5</a:t>
            </a:r>
          </a:p>
          <a:p>
            <a:pPr marL="285664" indent="-285664">
              <a:buFont typeface="Arial" charset="0"/>
              <a:buChar char="•"/>
            </a:pPr>
            <a:r>
              <a:rPr lang="en-US" sz="1400" dirty="0"/>
              <a:t>"Vim Logo" by Wikipedia user D0ktorz - GPL, via Wikimedia Commons</a:t>
            </a:r>
          </a:p>
          <a:p>
            <a:pPr marL="285664" indent="-285664">
              <a:buFont typeface="Arial" charset="0"/>
              <a:buChar char="•"/>
            </a:pPr>
            <a:r>
              <a:rPr lang="en-US" sz="1400" dirty="0"/>
              <a:t>"</a:t>
            </a:r>
            <a:r>
              <a:rPr lang="en-US" sz="1400" dirty="0" err="1"/>
              <a:t>Neovim</a:t>
            </a:r>
            <a:r>
              <a:rPr lang="en-US" sz="1400" dirty="0"/>
              <a:t> Logo" by Jason Long - CC BY 3.0 </a:t>
            </a:r>
            <a:r>
              <a:rPr lang="en-US" sz="1400" dirty="0" err="1"/>
              <a:t>unported</a:t>
            </a:r>
            <a:endParaRPr lang="en-US" sz="1400" dirty="0"/>
          </a:p>
          <a:p>
            <a:pPr marL="285664" indent="-285664">
              <a:buFont typeface="Arial" charset="0"/>
              <a:buChar char="•"/>
            </a:pPr>
            <a:r>
              <a:rPr lang="en-US" sz="1400" dirty="0"/>
              <a:t>"GNU </a:t>
            </a:r>
            <a:r>
              <a:rPr lang="en-US" sz="1400" dirty="0" err="1"/>
              <a:t>Emacs</a:t>
            </a:r>
            <a:r>
              <a:rPr lang="en-US" sz="1400" dirty="0"/>
              <a:t> Icon" Copyright Free Software Foundation - Licensed under GPL</a:t>
            </a:r>
          </a:p>
          <a:p>
            <a:pPr marL="285664" indent="-285664">
              <a:buFont typeface="Arial" charset="0"/>
              <a:buChar char="•"/>
            </a:pPr>
            <a:r>
              <a:rPr lang="en-US" sz="1400" dirty="0"/>
              <a:t>"</a:t>
            </a:r>
            <a:r>
              <a:rPr lang="en-US" sz="1400" dirty="0" err="1"/>
              <a:t>MavensMate</a:t>
            </a:r>
            <a:r>
              <a:rPr lang="en-US" sz="1400" dirty="0"/>
              <a:t> Favicon" and "</a:t>
            </a:r>
            <a:r>
              <a:rPr lang="en-US" sz="1400" dirty="0" err="1"/>
              <a:t>MavensMate</a:t>
            </a:r>
            <a:r>
              <a:rPr lang="en-US" sz="1400" dirty="0"/>
              <a:t> Logo" by Joe Ferraro - Licensed Under GPL</a:t>
            </a:r>
          </a:p>
          <a:p>
            <a:pPr marL="285664" indent="-285664">
              <a:buFont typeface="Arial" charset="0"/>
              <a:buChar char="•"/>
            </a:pPr>
            <a:r>
              <a:rPr lang="en-US" sz="1400" dirty="0"/>
              <a:t>"Atom Icon" by </a:t>
            </a:r>
            <a:r>
              <a:rPr lang="en-US" sz="1400" dirty="0" err="1"/>
              <a:t>Github</a:t>
            </a:r>
            <a:r>
              <a:rPr lang="en-US" sz="1400" dirty="0"/>
              <a:t> - Licensed under MIT License</a:t>
            </a:r>
          </a:p>
          <a:p>
            <a:pPr marL="285664" indent="-285664">
              <a:buFont typeface="Arial" charset="0"/>
              <a:buChar char="•"/>
            </a:pPr>
            <a:r>
              <a:rPr lang="en-US" sz="1400" dirty="0"/>
              <a:t>"Sublime Text Icon" created by </a:t>
            </a:r>
            <a:r>
              <a:rPr lang="en-US" sz="1400" dirty="0" err="1"/>
              <a:t>Iconfactory</a:t>
            </a:r>
            <a:r>
              <a:rPr lang="en-US" sz="1400" dirty="0"/>
              <a:t> Copyright SUBLIME HQ PTY LTD - Non-free used as “Fair Use”</a:t>
            </a:r>
          </a:p>
          <a:p>
            <a:pPr marL="285664" indent="-285664">
              <a:buFont typeface="Arial" charset="0"/>
              <a:buChar char="•"/>
            </a:pPr>
            <a:r>
              <a:rPr lang="en-US" sz="1400" dirty="0"/>
              <a:t>"Sun Microsystems Logo" by Sun Microsystems - Non-free used as “Fair Use”</a:t>
            </a:r>
          </a:p>
          <a:p>
            <a:pPr marL="285664" indent="-285664">
              <a:buFont typeface="Arial" charset="0"/>
              <a:buChar char="•"/>
            </a:pPr>
            <a:r>
              <a:rPr lang="en-US" sz="1400" dirty="0"/>
              <a:t>"API" from Noun Project, created by Emily van den </a:t>
            </a:r>
            <a:r>
              <a:rPr lang="en-US" sz="1400" dirty="0" err="1"/>
              <a:t>Heever</a:t>
            </a:r>
            <a:r>
              <a:rPr lang="en-US" sz="1400" dirty="0"/>
              <a:t> - CC BY 3.0 US</a:t>
            </a:r>
          </a:p>
          <a:p>
            <a:pPr marL="285664" indent="-285664">
              <a:buFont typeface="Arial" charset="0"/>
              <a:buChar char="•"/>
            </a:pPr>
            <a:r>
              <a:rPr lang="en-US" sz="1400" dirty="0"/>
              <a:t>"Server" from Noun Project, created by Mister Pixel - CC BY 3.0 US</a:t>
            </a:r>
          </a:p>
          <a:p>
            <a:pPr marL="285664" indent="-285664">
              <a:buFont typeface="Arial" charset="0"/>
              <a:buChar char="•"/>
            </a:pPr>
            <a:r>
              <a:rPr lang="en-US" sz="1400" dirty="0"/>
              <a:t>"Desktop" from Noun Project, created by Creative Stall - CC BY 3.0 US</a:t>
            </a:r>
          </a:p>
          <a:p>
            <a:pPr marL="285664" indent="-285664">
              <a:buFont typeface="Arial" charset="0"/>
              <a:buChar char="•"/>
            </a:pPr>
            <a:r>
              <a:rPr lang="en-US" sz="1400" dirty="0"/>
              <a:t>"Document" from Noun Project, created by Samuel Q. Green - CC BY 3.0 US</a:t>
            </a:r>
          </a:p>
          <a:p>
            <a:pPr marL="285664" indent="-285664">
              <a:buFont typeface="Arial" charset="0"/>
              <a:buChar char="•"/>
            </a:pPr>
            <a:r>
              <a:rPr lang="en-US" sz="1400" dirty="0"/>
              <a:t>"Floppy-disk" from Noun Project, created by Andreas </a:t>
            </a:r>
            <a:r>
              <a:rPr lang="en-US" sz="1400" dirty="0" err="1"/>
              <a:t>Bjurenborg</a:t>
            </a:r>
            <a:r>
              <a:rPr lang="en-US" sz="1400" dirty="0"/>
              <a:t> - CC BY 3.0 US</a:t>
            </a:r>
          </a:p>
        </p:txBody>
      </p:sp>
    </p:spTree>
    <p:extLst>
      <p:ext uri="{BB962C8B-B14F-4D97-AF65-F5344CB8AC3E}">
        <p14:creationId xmlns:p14="http://schemas.microsoft.com/office/powerpoint/2010/main" val="131247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048" y="1200423"/>
            <a:ext cx="3568856" cy="3573778"/>
          </a:xfrm>
          <a:prstGeom prst="rect">
            <a:avLst/>
          </a:prstGeom>
        </p:spPr>
      </p:pic>
      <p:pic>
        <p:nvPicPr>
          <p:cNvPr id="6"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165" y="2419304"/>
            <a:ext cx="3586431" cy="1136016"/>
          </a:xfrm>
          <a:prstGeom prst="rect">
            <a:avLst/>
          </a:prstGeom>
        </p:spPr>
      </p:pic>
    </p:spTree>
    <p:extLst>
      <p:ext uri="{BB962C8B-B14F-4D97-AF65-F5344CB8AC3E}">
        <p14:creationId xmlns:p14="http://schemas.microsoft.com/office/powerpoint/2010/main" val="41469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2A3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026" y="826178"/>
            <a:ext cx="6246773" cy="5205644"/>
          </a:xfrm>
          <a:prstGeom prst="rect">
            <a:avLst/>
          </a:prstGeom>
        </p:spPr>
      </p:pic>
    </p:spTree>
    <p:extLst>
      <p:ext uri="{BB962C8B-B14F-4D97-AF65-F5344CB8AC3E}">
        <p14:creationId xmlns:p14="http://schemas.microsoft.com/office/powerpoint/2010/main" val="3549425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20243"/>
            <a:ext cx="8866909" cy="6858000"/>
          </a:xfrm>
          <a:prstGeom prst="rect">
            <a:avLst/>
          </a:prstGeom>
        </p:spPr>
      </p:pic>
    </p:spTree>
    <p:extLst>
      <p:ext uri="{BB962C8B-B14F-4D97-AF65-F5344CB8AC3E}">
        <p14:creationId xmlns:p14="http://schemas.microsoft.com/office/powerpoint/2010/main" val="1183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601385" y="614347"/>
            <a:ext cx="4689788" cy="73193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555" y="1993811"/>
            <a:ext cx="3840750" cy="3840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7619" y="1993811"/>
            <a:ext cx="3840750" cy="3840750"/>
          </a:xfrm>
          <a:prstGeom prst="rect">
            <a:avLst/>
          </a:prstGeom>
        </p:spPr>
      </p:pic>
    </p:spTree>
    <p:extLst>
      <p:ext uri="{BB962C8B-B14F-4D97-AF65-F5344CB8AC3E}">
        <p14:creationId xmlns:p14="http://schemas.microsoft.com/office/powerpoint/2010/main" val="13568982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327" y="2457399"/>
            <a:ext cx="6579532" cy="908043"/>
          </a:xfrm>
        </p:spPr>
        <p:txBody>
          <a:bodyPr/>
          <a:lstStyle/>
          <a:p>
            <a:r>
              <a:rPr lang="en-US" dirty="0" smtClean="0"/>
              <a:t>There is no </a:t>
            </a:r>
            <a:r>
              <a:rPr lang="en-US" dirty="0" err="1" smtClean="0"/>
              <a:t>MavensMate</a:t>
            </a:r>
            <a:r>
              <a:rPr lang="en-US" dirty="0" smtClean="0"/>
              <a:t> plugin for Vim</a:t>
            </a:r>
            <a:endParaRPr lang="en-US" dirty="0"/>
          </a:p>
        </p:txBody>
      </p:sp>
      <p:sp>
        <p:nvSpPr>
          <p:cNvPr id="12" name="Text Placeholder 11"/>
          <p:cNvSpPr>
            <a:spLocks noGrp="1"/>
          </p:cNvSpPr>
          <p:nvPr>
            <p:ph type="body" sz="quarter" idx="16"/>
          </p:nvPr>
        </p:nvSpPr>
        <p:spPr>
          <a:xfrm>
            <a:off x="338329" y="3387759"/>
            <a:ext cx="6371754" cy="369332"/>
          </a:xfrm>
        </p:spPr>
        <p:txBody>
          <a:bodyPr/>
          <a:lstStyle/>
          <a:p>
            <a:r>
              <a:rPr lang="en-US" dirty="0" smtClean="0"/>
              <a:t>(yet)</a:t>
            </a:r>
            <a:endParaRPr lang="en-US" dirty="0"/>
          </a:p>
        </p:txBody>
      </p:sp>
      <p:pic>
        <p:nvPicPr>
          <p:cNvPr id="33" name="Content Placeholder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974" y="1765199"/>
            <a:ext cx="3568856" cy="3573778"/>
          </a:xfrm>
          <a:prstGeom prst="rect">
            <a:avLst/>
          </a:prstGeom>
        </p:spPr>
      </p:pic>
    </p:spTree>
    <p:extLst>
      <p:ext uri="{BB962C8B-B14F-4D97-AF65-F5344CB8AC3E}">
        <p14:creationId xmlns:p14="http://schemas.microsoft.com/office/powerpoint/2010/main" val="214231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02A3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026" y="826178"/>
            <a:ext cx="6246773" cy="5205644"/>
          </a:xfrm>
          <a:prstGeom prst="rect">
            <a:avLst/>
          </a:prstGeom>
        </p:spPr>
      </p:pic>
    </p:spTree>
    <p:extLst>
      <p:ext uri="{BB962C8B-B14F-4D97-AF65-F5344CB8AC3E}">
        <p14:creationId xmlns:p14="http://schemas.microsoft.com/office/powerpoint/2010/main" val="2023583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019" y="1148893"/>
            <a:ext cx="5293931" cy="4539899"/>
          </a:xfrm>
          <a:prstGeom prst="rect">
            <a:avLst/>
          </a:prstGeom>
        </p:spPr>
      </p:pic>
    </p:spTree>
    <p:extLst>
      <p:ext uri="{BB962C8B-B14F-4D97-AF65-F5344CB8AC3E}">
        <p14:creationId xmlns:p14="http://schemas.microsoft.com/office/powerpoint/2010/main" val="1650529814"/>
      </p:ext>
    </p:extLst>
  </p:cSld>
  <p:clrMapOvr>
    <a:masterClrMapping/>
  </p:clrMapOvr>
  <p:timing>
    <p:tnLst>
      <p:par>
        <p:cTn id="1" dur="indefinite" restart="never" nodeType="tmRoot"/>
      </p:par>
    </p:tnLst>
  </p:timing>
</p:sld>
</file>

<file path=ppt/theme/theme1.xml><?xml version="1.0" encoding="utf-8"?>
<a:theme xmlns:a="http://schemas.openxmlformats.org/drawingml/2006/main" name="Salesforce 2015 - 16x9 in Salesforce Sans Font">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2014 Interi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solidFill>
            <a:latin typeface="Salesforce Sans"/>
            <a:cs typeface="Salesforce Sans"/>
          </a:defRPr>
        </a:defPPr>
      </a:lstStyle>
    </a:txDef>
  </a:objectDefaults>
  <a:extraClrSchemeLst/>
  <a:extLst>
    <a:ext uri="{05A4C25C-085E-4340-85A3-A5531E510DB2}">
      <thm15:themeFamily xmlns:thm15="http://schemas.microsoft.com/office/thememl/2012/main" name="Salesforce Corporate PowerPoint Template - Official" id="{77806D32-C811-AB4C-8753-42F86530AD7E}" vid="{C6193850-F833-9445-ADEA-C1BDB99663CA}"/>
    </a:ext>
  </a:ext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6090</TotalTime>
  <Words>2500</Words>
  <Application>Microsoft Macintosh PowerPoint</Application>
  <PresentationFormat>Custom</PresentationFormat>
  <Paragraphs>216</Paragraphs>
  <Slides>29</Slides>
  <Notes>21</Notes>
  <HiddenSlides>4</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Salesforce Sans</vt:lpstr>
      <vt:lpstr>VAG Rounded Std Light</vt:lpstr>
      <vt:lpstr>Wingdings</vt:lpstr>
      <vt:lpstr>Salesforce 2015 - 16x9 in Salesforce Sans Font</vt:lpstr>
      <vt:lpstr>Exposing the Tooling API as a Mountable Filesystem</vt:lpstr>
      <vt:lpstr>PowerPoint Presentation</vt:lpstr>
      <vt:lpstr>PowerPoint Presentation</vt:lpstr>
      <vt:lpstr>PowerPoint Presentation</vt:lpstr>
      <vt:lpstr>PowerPoint Presentation</vt:lpstr>
      <vt:lpstr>PowerPoint Presentation</vt:lpstr>
      <vt:lpstr>There is no MavensMate plugin for Vim</vt:lpstr>
      <vt:lpstr>PowerPoint Presentation</vt:lpstr>
      <vt:lpstr>PowerPoint Presentation</vt:lpstr>
      <vt:lpstr>PowerPoint Presentation</vt:lpstr>
      <vt:lpstr>PowerPoint Presentation</vt:lpstr>
      <vt:lpstr>PowerPoint Presentation</vt:lpstr>
      <vt:lpstr>PowerPoint Presentation</vt:lpstr>
      <vt:lpstr>Tooling API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Improvements</vt:lpstr>
      <vt:lpstr>Jason Bury</vt:lpstr>
      <vt:lpstr>PowerPoint Presentation</vt:lpstr>
      <vt:lpstr>PowerPoint Presentation</vt:lpstr>
      <vt:lpstr>PowerPoint Presentation</vt:lpstr>
      <vt:lpstr>Image Credits</vt:lpstr>
    </vt:vector>
  </TitlesOfParts>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Exposing the Tooling API as a Mountable Filesystem</dc:title>
  <dc:creator>Jason Bury</dc:creator>
  <cp:lastModifiedBy>Jason Bury</cp:lastModifiedBy>
  <cp:revision>30</cp:revision>
  <cp:lastPrinted>2014-09-29T18:29:00Z</cp:lastPrinted>
  <dcterms:created xsi:type="dcterms:W3CDTF">2015-08-24T14:26:12Z</dcterms:created>
  <dcterms:modified xsi:type="dcterms:W3CDTF">2015-09-17T18:23:36Z</dcterms:modified>
</cp:coreProperties>
</file>